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61" r:id="rId5"/>
    <p:sldId id="270" r:id="rId6"/>
    <p:sldId id="292" r:id="rId7"/>
    <p:sldId id="272" r:id="rId8"/>
    <p:sldId id="289" r:id="rId9"/>
    <p:sldId id="275" r:id="rId10"/>
    <p:sldId id="300" r:id="rId11"/>
    <p:sldId id="277" r:id="rId12"/>
    <p:sldId id="299" r:id="rId13"/>
    <p:sldId id="278" r:id="rId14"/>
    <p:sldId id="294" r:id="rId15"/>
    <p:sldId id="298" r:id="rId16"/>
    <p:sldId id="291" r:id="rId17"/>
    <p:sldId id="280" r:id="rId18"/>
    <p:sldId id="281" r:id="rId19"/>
    <p:sldId id="282" r:id="rId20"/>
    <p:sldId id="284" r:id="rId21"/>
    <p:sldId id="285" r:id="rId22"/>
    <p:sldId id="286" r:id="rId23"/>
    <p:sldId id="287" r:id="rId24"/>
    <p:sldId id="288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A78"/>
    <a:srgbClr val="FFC000"/>
    <a:srgbClr val="E6E6E6"/>
    <a:srgbClr val="99CCFF"/>
    <a:srgbClr val="EEC7FD"/>
    <a:srgbClr val="FFE593"/>
    <a:srgbClr val="FFFFFF"/>
    <a:srgbClr val="E9BAFC"/>
    <a:srgbClr val="F2F2F2"/>
    <a:srgbClr val="D9E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DA9DD4-06B9-45AB-9BDE-993800412233}" v="15" dt="2026-01-13T15:45:10.828"/>
    <p1510:client id="{8288942C-93D7-4596-9CCC-550ED5F6CA64}" v="45" dt="2026-01-12T12:10:10.6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654" autoAdjust="0"/>
  </p:normalViewPr>
  <p:slideViewPr>
    <p:cSldViewPr snapToGrid="0">
      <p:cViewPr varScale="1">
        <p:scale>
          <a:sx n="63" d="100"/>
          <a:sy n="63" d="100"/>
        </p:scale>
        <p:origin x="13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AAE99-FBE6-4C02-AD94-A753244A30B7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9CCAA-2C94-4416-9632-76EFCFD2B6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777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8411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Bas</a:t>
            </a:r>
          </a:p>
          <a:p>
            <a:r>
              <a:rPr lang="en-US">
                <a:cs typeface="Calibri"/>
              </a:rPr>
              <a:t>Luna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Jill – </a:t>
            </a:r>
            <a:r>
              <a:rPr lang="en-US" b="1" err="1">
                <a:cs typeface="Calibri"/>
              </a:rPr>
              <a:t>Vraag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naar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keuze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voor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OnStage</a:t>
            </a:r>
            <a:r>
              <a:rPr lang="en-US" b="1">
                <a:cs typeface="Calibri"/>
              </a:rPr>
              <a:t>. En hoe ze het </a:t>
            </a:r>
            <a:r>
              <a:rPr lang="en-US" b="1" err="1">
                <a:cs typeface="Calibri"/>
              </a:rPr>
              <a:t>vinden</a:t>
            </a:r>
            <a:r>
              <a:rPr lang="en-US" b="1">
                <a:cs typeface="Calibri"/>
              </a:rPr>
              <a:t>?</a:t>
            </a:r>
          </a:p>
          <a:p>
            <a:r>
              <a:rPr lang="en-US" b="0" err="1">
                <a:cs typeface="Calibri"/>
              </a:rPr>
              <a:t>Leerlingen</a:t>
            </a:r>
            <a:r>
              <a:rPr lang="en-US" b="0">
                <a:cs typeface="Calibri"/>
              </a:rPr>
              <a:t> </a:t>
            </a:r>
            <a:r>
              <a:rPr lang="en-US" b="0" err="1">
                <a:cs typeface="Calibri"/>
              </a:rPr>
              <a:t>bedanken</a:t>
            </a:r>
            <a:r>
              <a:rPr lang="en-US" b="0">
                <a:cs typeface="Calibri"/>
              </a:rPr>
              <a:t> </a:t>
            </a:r>
            <a:r>
              <a:rPr lang="en-US" b="0" err="1">
                <a:cs typeface="Calibri"/>
              </a:rPr>
              <a:t>en</a:t>
            </a:r>
            <a:r>
              <a:rPr lang="en-US" b="0">
                <a:cs typeface="Calibri"/>
              </a:rPr>
              <a:t> </a:t>
            </a:r>
            <a:r>
              <a:rPr lang="en-US" b="0" err="1">
                <a:cs typeface="Calibri"/>
              </a:rPr>
              <a:t>aangeven</a:t>
            </a:r>
            <a:r>
              <a:rPr lang="en-US" b="0">
                <a:cs typeface="Calibri"/>
              </a:rPr>
              <a:t> </a:t>
            </a:r>
            <a:r>
              <a:rPr lang="en-US" b="0" err="1">
                <a:cs typeface="Calibri"/>
              </a:rPr>
              <a:t>dat</a:t>
            </a:r>
            <a:r>
              <a:rPr lang="en-US" b="0">
                <a:cs typeface="Calibri"/>
              </a:rPr>
              <a:t> ze </a:t>
            </a:r>
            <a:r>
              <a:rPr lang="en-US" b="0" err="1">
                <a:cs typeface="Calibri"/>
              </a:rPr>
              <a:t>nog</a:t>
            </a:r>
            <a:r>
              <a:rPr lang="en-US" b="0">
                <a:cs typeface="Calibri"/>
              </a:rPr>
              <a:t> </a:t>
            </a:r>
            <a:r>
              <a:rPr lang="en-US" b="0" err="1">
                <a:cs typeface="Calibri"/>
              </a:rPr>
              <a:t>blijven</a:t>
            </a:r>
            <a:r>
              <a:rPr lang="en-US" b="0">
                <a:cs typeface="Calibri"/>
              </a:rPr>
              <a:t> </a:t>
            </a:r>
            <a:r>
              <a:rPr lang="en-US" b="0" err="1">
                <a:cs typeface="Calibri"/>
              </a:rPr>
              <a:t>voor</a:t>
            </a:r>
            <a:r>
              <a:rPr lang="en-US" b="0">
                <a:cs typeface="Calibri"/>
              </a:rPr>
              <a:t> ronde 2, </a:t>
            </a:r>
            <a:r>
              <a:rPr lang="en-US" b="0" err="1">
                <a:cs typeface="Calibri"/>
              </a:rPr>
              <a:t>dus</a:t>
            </a:r>
            <a:r>
              <a:rPr lang="en-US" b="0">
                <a:cs typeface="Calibri"/>
              </a:rPr>
              <a:t> </a:t>
            </a:r>
            <a:r>
              <a:rPr lang="en-US" b="0" err="1">
                <a:cs typeface="Calibri"/>
              </a:rPr>
              <a:t>als</a:t>
            </a:r>
            <a:r>
              <a:rPr lang="en-US" b="0">
                <a:cs typeface="Calibri"/>
              </a:rPr>
              <a:t> u </a:t>
            </a:r>
            <a:r>
              <a:rPr lang="en-US" b="0" err="1">
                <a:cs typeface="Calibri"/>
              </a:rPr>
              <a:t>nog</a:t>
            </a:r>
            <a:r>
              <a:rPr lang="en-US" b="0">
                <a:cs typeface="Calibri"/>
              </a:rPr>
              <a:t> </a:t>
            </a:r>
            <a:r>
              <a:rPr lang="en-US" b="0" err="1">
                <a:cs typeface="Calibri"/>
              </a:rPr>
              <a:t>vragen</a:t>
            </a:r>
            <a:r>
              <a:rPr lang="en-US" b="0">
                <a:cs typeface="Calibri"/>
              </a:rPr>
              <a:t> </a:t>
            </a:r>
            <a:r>
              <a:rPr lang="en-US" b="0" err="1">
                <a:cs typeface="Calibri"/>
              </a:rPr>
              <a:t>voor</a:t>
            </a:r>
            <a:r>
              <a:rPr lang="en-US" b="0">
                <a:cs typeface="Calibri"/>
              </a:rPr>
              <a:t> ze heeft, dan </a:t>
            </a:r>
            <a:r>
              <a:rPr lang="en-US" b="0" err="1">
                <a:cs typeface="Calibri"/>
              </a:rPr>
              <a:t>kan</a:t>
            </a:r>
            <a:r>
              <a:rPr lang="en-US" b="0">
                <a:cs typeface="Calibri"/>
              </a:rPr>
              <a:t> dat.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8914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Bas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Wij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zijn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reguliere</a:t>
            </a:r>
            <a:r>
              <a:rPr lang="en-US">
                <a:cs typeface="Calibri"/>
              </a:rPr>
              <a:t> VO-school. </a:t>
            </a:r>
            <a:r>
              <a:rPr lang="en-US" err="1">
                <a:cs typeface="Calibri"/>
              </a:rPr>
              <a:t>Vakken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zijn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hetzelfde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als</a:t>
            </a:r>
            <a:r>
              <a:rPr lang="en-US">
                <a:cs typeface="Calibri"/>
              </a:rPr>
              <a:t> op </a:t>
            </a:r>
            <a:r>
              <a:rPr lang="en-US" err="1">
                <a:cs typeface="Calibri"/>
              </a:rPr>
              <a:t>andere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scholen</a:t>
            </a:r>
            <a:r>
              <a:rPr lang="en-US">
                <a:cs typeface="Calibri"/>
              </a:rPr>
              <a:t>. Maar </a:t>
            </a:r>
            <a:r>
              <a:rPr lang="en-US" err="1">
                <a:cs typeface="Calibri"/>
              </a:rPr>
              <a:t>wij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hebben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visie</a:t>
            </a:r>
            <a:r>
              <a:rPr lang="en-US">
                <a:cs typeface="Calibri"/>
              </a:rPr>
              <a:t> op hoe je je einddoel haalt. </a:t>
            </a:r>
          </a:p>
          <a:p>
            <a:r>
              <a:rPr lang="en-US">
                <a:cs typeface="Calibri"/>
              </a:rPr>
              <a:t>BINASK even uitleggen.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340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Bas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Wij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zijn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reguliere</a:t>
            </a:r>
            <a:r>
              <a:rPr lang="en-US">
                <a:cs typeface="Calibri"/>
              </a:rPr>
              <a:t> VO-school. </a:t>
            </a:r>
            <a:r>
              <a:rPr lang="en-US" err="1">
                <a:cs typeface="Calibri"/>
              </a:rPr>
              <a:t>Vakken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zijn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hetzelfde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als</a:t>
            </a:r>
            <a:r>
              <a:rPr lang="en-US">
                <a:cs typeface="Calibri"/>
              </a:rPr>
              <a:t> op </a:t>
            </a:r>
            <a:r>
              <a:rPr lang="en-US" err="1">
                <a:cs typeface="Calibri"/>
              </a:rPr>
              <a:t>andere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scholen</a:t>
            </a:r>
            <a:r>
              <a:rPr lang="en-US">
                <a:cs typeface="Calibri"/>
              </a:rPr>
              <a:t>. Maar </a:t>
            </a:r>
            <a:r>
              <a:rPr lang="en-US" err="1">
                <a:cs typeface="Calibri"/>
              </a:rPr>
              <a:t>wij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hebben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visie</a:t>
            </a:r>
            <a:r>
              <a:rPr lang="en-US">
                <a:cs typeface="Calibri"/>
              </a:rPr>
              <a:t> op hoe je je einddoel haalt. </a:t>
            </a:r>
          </a:p>
          <a:p>
            <a:r>
              <a:rPr lang="en-US">
                <a:cs typeface="Calibri"/>
              </a:rPr>
              <a:t>BINASK even uitleggen.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6902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En hoe </a:t>
            </a:r>
            <a:r>
              <a:rPr lang="en-US" err="1">
                <a:cs typeface="Calibri"/>
              </a:rPr>
              <a:t>ziet</a:t>
            </a:r>
            <a:r>
              <a:rPr lang="en-US">
                <a:cs typeface="Calibri"/>
              </a:rPr>
              <a:t> de route er </a:t>
            </a:r>
            <a:r>
              <a:rPr lang="en-US" err="1">
                <a:cs typeface="Calibri"/>
              </a:rPr>
              <a:t>hierna</a:t>
            </a:r>
            <a:r>
              <a:rPr lang="en-US">
                <a:cs typeface="Calibri"/>
              </a:rPr>
              <a:t> dan </a:t>
            </a:r>
            <a:r>
              <a:rPr lang="en-US" err="1">
                <a:cs typeface="Calibri"/>
              </a:rPr>
              <a:t>uit</a:t>
            </a:r>
            <a:r>
              <a:rPr lang="en-US">
                <a:cs typeface="Calibri"/>
              </a:rPr>
              <a:t>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5850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Veel dingen blijven hetzelfde zoals keuze-uren en mentoraat en coaching blijven</a:t>
            </a:r>
          </a:p>
          <a:p>
            <a:endParaRPr lang="nl-NL" dirty="0"/>
          </a:p>
          <a:p>
            <a:r>
              <a:rPr lang="nl-NL" dirty="0">
                <a:cs typeface="Calibri"/>
              </a:rPr>
              <a:t>Je kiest na een goede basis uiteindelijk een profiel, waarmee je richting geeft aan je loopbaanvervolg. Meer activiteiten die je helpen voor te bereiden op je carrière na de middelbare school. </a:t>
            </a:r>
          </a:p>
          <a:p>
            <a:endParaRPr lang="nl-NL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9095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Deze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begeleiding</a:t>
            </a:r>
            <a:r>
              <a:rPr lang="en-US">
                <a:cs typeface="Calibri"/>
              </a:rPr>
              <a:t> is </a:t>
            </a:r>
            <a:r>
              <a:rPr lang="en-US" err="1">
                <a:cs typeface="Calibri"/>
              </a:rPr>
              <a:t>zichtbaar</a:t>
            </a:r>
            <a:r>
              <a:rPr lang="en-US">
                <a:cs typeface="Calibri"/>
              </a:rPr>
              <a:t> door </a:t>
            </a:r>
            <a:r>
              <a:rPr lang="en-US" err="1">
                <a:cs typeface="Calibri"/>
              </a:rPr>
              <a:t>o.a.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bovengenoemde</a:t>
            </a:r>
            <a:r>
              <a:rPr lang="en-US">
                <a:cs typeface="Calibri"/>
              </a:rPr>
              <a:t>. </a:t>
            </a:r>
          </a:p>
          <a:p>
            <a:r>
              <a:rPr lang="en-US" err="1">
                <a:cs typeface="Calibri"/>
              </a:rPr>
              <a:t>Wij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bieden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dit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zelf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kunnen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hierbij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wanneer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nodig</a:t>
            </a:r>
            <a:r>
              <a:rPr lang="en-US">
                <a:cs typeface="Calibri"/>
              </a:rPr>
              <a:t>, op </a:t>
            </a:r>
            <a:r>
              <a:rPr lang="en-US" err="1">
                <a:cs typeface="Calibri"/>
              </a:rPr>
              <a:t>maat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leerlingen</a:t>
            </a:r>
            <a:r>
              <a:rPr lang="en-US">
                <a:cs typeface="Calibri"/>
              </a:rPr>
              <a:t> begeleiden/helpen/ondersteunen. 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4600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Carola</a:t>
            </a:r>
          </a:p>
          <a:p>
            <a:r>
              <a:rPr lang="nl-NL" err="1">
                <a:cs typeface="Calibri"/>
              </a:rPr>
              <a:t>Leerlingmiddagen</a:t>
            </a:r>
            <a:r>
              <a:rPr lang="nl-NL">
                <a:cs typeface="Calibri"/>
              </a:rPr>
              <a:t>: leerlingen worden ontvangen, volgen een aantal korte lesjes passend bij de special</a:t>
            </a:r>
            <a:endParaRPr lang="nl-NL" b="1">
              <a:cs typeface="Calibri"/>
            </a:endParaRPr>
          </a:p>
          <a:p>
            <a:endParaRPr lang="nl-NL">
              <a:cs typeface="Calibri" panose="020F0502020204030204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553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Carola</a:t>
            </a:r>
          </a:p>
          <a:p>
            <a:r>
              <a:rPr lang="nl-NL"/>
              <a:t>Na het bezoeken van informatieavonden, open dagen en leerlingmiddagen is het tijd om te kiezen voor een school. </a:t>
            </a:r>
          </a:p>
          <a:p>
            <a:r>
              <a:rPr lang="nl-NL"/>
              <a:t>Door alle leerlingen wordt op de basisschool in februari de doorstroomtoets gemaakt. Deze wordt centraal nagekeken en uiterlijk 15 maart ontvangen alle basisscholen de uitslag. Uiterlijk 24 maart ontvangt u als ouder, samen met uw zoon/dochter ook deze uitslag. Direct daarna is de landelijke aanmeldweek voor het VO. U kunt uw kind in deze week op twee manieren aanmelden: digitaal en fysiek op school. In beide gevallen vult u het inschrijfformulier digitaal in.</a:t>
            </a:r>
          </a:p>
          <a:p>
            <a:r>
              <a:rPr lang="nl-NL"/>
              <a:t>U krijgt van ons bericht als de inschrijving ontvangen is. In mei warme overdracht, definitieve inschrijving. Kennismaken met de nieuwe klas. Informatieavond voor de ouders.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0706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Patricia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7172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Patricia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6289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Patricia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4535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405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Nu we </a:t>
            </a:r>
            <a:r>
              <a:rPr lang="nl-NL" dirty="0" err="1"/>
              <a:t>wetem</a:t>
            </a:r>
            <a:r>
              <a:rPr lang="nl-NL" dirty="0"/>
              <a:t> dat er ook ouders/verzorgers uit groep 7 aanwezig zijn…</a:t>
            </a:r>
          </a:p>
          <a:p>
            <a:endParaRPr lang="nl-NL" dirty="0"/>
          </a:p>
          <a:p>
            <a:r>
              <a:rPr lang="nl-NL" dirty="0"/>
              <a:t>Haalbaarheidsonderzoek</a:t>
            </a:r>
          </a:p>
          <a:p>
            <a:r>
              <a:rPr lang="nl-NL" dirty="0"/>
              <a:t>Beide lichtingen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5629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Naam noemen + die van Bas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En </a:t>
            </a:r>
            <a:r>
              <a:rPr lang="nl-NL" dirty="0" err="1"/>
              <a:t>natuurljik</a:t>
            </a:r>
            <a:r>
              <a:rPr lang="nl-NL" dirty="0"/>
              <a:t> nog leerlingen en vele collega’s waar ook straks kennis meegemaakt zal gaan worden</a:t>
            </a:r>
          </a:p>
          <a:p>
            <a:endParaRPr lang="nl-NL" dirty="0"/>
          </a:p>
          <a:p>
            <a:r>
              <a:rPr lang="nl-NL" dirty="0"/>
              <a:t>De zaal in (draadloos dus);</a:t>
            </a:r>
          </a:p>
          <a:p>
            <a:r>
              <a:rPr lang="nl-NL" dirty="0"/>
              <a:t>Laten we eens teruggaan naar onze middelbare schooltijd -</a:t>
            </a:r>
          </a:p>
          <a:p>
            <a:endParaRPr lang="nl-NL" dirty="0"/>
          </a:p>
          <a:p>
            <a:r>
              <a:rPr lang="nl-NL" dirty="0"/>
              <a:t>Neem eens het groepje waar je mee aan tafel zit met de volgende vraag:</a:t>
            </a:r>
          </a:p>
          <a:p>
            <a:r>
              <a:rPr lang="nl-NL" dirty="0"/>
              <a:t>Wat voor leerling was jij?</a:t>
            </a:r>
          </a:p>
          <a:p>
            <a:r>
              <a:rPr lang="nl-NL" dirty="0"/>
              <a:t>Wie wil wat delen? Doorvragen: wat vond jij die tijd belangrijk? (termen als …)</a:t>
            </a:r>
          </a:p>
          <a:p>
            <a:endParaRPr lang="nl-NL" dirty="0"/>
          </a:p>
          <a:p>
            <a:r>
              <a:rPr lang="nl-NL" dirty="0"/>
              <a:t>Wellicht was jij destijds ook iemand die muziek maken of sporten erg leuk vond en herken jij het volgende uit die tijd:</a:t>
            </a:r>
          </a:p>
          <a:p>
            <a:r>
              <a:rPr lang="nl-NL" dirty="0"/>
              <a:t>Trainen of extra leren voor die toets.</a:t>
            </a:r>
          </a:p>
          <a:p>
            <a:r>
              <a:rPr lang="nl-NL" dirty="0"/>
              <a:t>Wie herkent dit? </a:t>
            </a:r>
          </a:p>
          <a:p>
            <a:endParaRPr lang="nl-NL" dirty="0"/>
          </a:p>
          <a:p>
            <a:r>
              <a:rPr lang="nl-NL" dirty="0"/>
              <a:t>En wat vond je in die tijd belangrijk dat jouw ouder/ouders deden met zo’n dilemma? VERANTWOORDELIJKHEID</a:t>
            </a:r>
          </a:p>
          <a:p>
            <a:endParaRPr lang="nl-NL" dirty="0"/>
          </a:p>
          <a:p>
            <a:r>
              <a:rPr lang="nl-NL" dirty="0"/>
              <a:t>En in jouw klas vroeger: jij was goed in wiskunde maar slecht in talen.</a:t>
            </a:r>
          </a:p>
          <a:p>
            <a:r>
              <a:rPr lang="nl-NL" dirty="0"/>
              <a:t>Hoe ging jouw docent of mentor hier destijds mee om? En wat vond je hierin juist (on)prettig? VRIJHEID (IN GEBONDENHEID), KEUZES MAKEN</a:t>
            </a:r>
          </a:p>
          <a:p>
            <a:r>
              <a:rPr lang="nl-NL" dirty="0"/>
              <a:t>Hoe ging jouw school hiermee om? Mocht je extra tijd voor het een of minder tijd voor het ander?</a:t>
            </a:r>
          </a:p>
          <a:p>
            <a:endParaRPr lang="nl-NL" dirty="0"/>
          </a:p>
          <a:p>
            <a:r>
              <a:rPr lang="nl-NL" dirty="0"/>
              <a:t>Wat vind jij belangrijk aan een school?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9725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dirty="0"/>
              <a:t>Dat klinkt natuurlijk allemaal mooi en misschien nog van ‘maar wat betekent dit dan?’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7410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Mooie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zaken</a:t>
            </a:r>
            <a:r>
              <a:rPr lang="en-US" dirty="0">
                <a:cs typeface="Calibri"/>
              </a:rPr>
              <a:t> die </a:t>
            </a:r>
            <a:r>
              <a:rPr lang="en-US" dirty="0" err="1">
                <a:cs typeface="Calibri"/>
              </a:rPr>
              <a:t>natuurlijk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meer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verduidelijking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vragen</a:t>
            </a:r>
            <a:r>
              <a:rPr lang="en-US" dirty="0">
                <a:cs typeface="Calibri"/>
              </a:rPr>
              <a:t>.</a:t>
            </a:r>
          </a:p>
          <a:p>
            <a:r>
              <a:rPr lang="en-US" dirty="0">
                <a:cs typeface="Calibri"/>
              </a:rPr>
              <a:t>Dit </a:t>
            </a:r>
            <a:r>
              <a:rPr lang="en-US" dirty="0" err="1">
                <a:cs typeface="Calibri"/>
              </a:rPr>
              <a:t>laat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graag</a:t>
            </a:r>
            <a:r>
              <a:rPr lang="en-US" dirty="0">
                <a:cs typeface="Calibri"/>
              </a:rPr>
              <a:t> over </a:t>
            </a:r>
            <a:r>
              <a:rPr lang="en-US" dirty="0" err="1">
                <a:cs typeface="Calibri"/>
              </a:rPr>
              <a:t>aan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mijn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collega</a:t>
            </a:r>
            <a:r>
              <a:rPr lang="en-US" dirty="0">
                <a:cs typeface="Calibri"/>
              </a:rPr>
              <a:t>, Bas Koeten, </a:t>
            </a:r>
            <a:r>
              <a:rPr lang="en-US" dirty="0" err="1">
                <a:cs typeface="Calibri"/>
              </a:rPr>
              <a:t>afdelingsleider</a:t>
            </a:r>
            <a:r>
              <a:rPr lang="en-US" dirty="0">
                <a:cs typeface="Calibri"/>
              </a:rPr>
              <a:t> van de </a:t>
            </a:r>
            <a:r>
              <a:rPr lang="en-US" dirty="0" err="1">
                <a:cs typeface="Calibri"/>
              </a:rPr>
              <a:t>gehele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onderbouw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Bas.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2845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AF6E3-1E33-6F8C-EDBD-9AAD0B6BB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05A57D-8B3F-6EED-6CAF-26514F4C13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12D354-E2FA-6CFF-51A4-2AF92D5CD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Twee </a:t>
            </a:r>
            <a:r>
              <a:rPr lang="en-US" err="1">
                <a:cs typeface="Calibri"/>
              </a:rPr>
              <a:t>jaar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onderbouw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betekent</a:t>
            </a:r>
            <a:r>
              <a:rPr lang="en-US">
                <a:cs typeface="Calibri"/>
              </a:rPr>
              <a:t>…</a:t>
            </a:r>
          </a:p>
          <a:p>
            <a:r>
              <a:rPr lang="en-US" err="1">
                <a:cs typeface="Calibri"/>
              </a:rPr>
              <a:t>Zelfde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klas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Zelfde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mentoren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En </a:t>
            </a:r>
            <a:r>
              <a:rPr lang="en-US" err="1">
                <a:cs typeface="Calibri"/>
              </a:rPr>
              <a:t>zelfde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afdelingsleider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19BFD-2263-DA22-D0D3-130856A37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0862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Bas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Wij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zijn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reguliere</a:t>
            </a:r>
            <a:r>
              <a:rPr lang="en-US">
                <a:cs typeface="Calibri"/>
              </a:rPr>
              <a:t> VO-school. </a:t>
            </a:r>
            <a:r>
              <a:rPr lang="en-US" err="1">
                <a:cs typeface="Calibri"/>
              </a:rPr>
              <a:t>Vakken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zijn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hetzelfde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als</a:t>
            </a:r>
            <a:r>
              <a:rPr lang="en-US">
                <a:cs typeface="Calibri"/>
              </a:rPr>
              <a:t> op </a:t>
            </a:r>
            <a:r>
              <a:rPr lang="en-US" err="1">
                <a:cs typeface="Calibri"/>
              </a:rPr>
              <a:t>andere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scholen</a:t>
            </a:r>
            <a:r>
              <a:rPr lang="en-US">
                <a:cs typeface="Calibri"/>
              </a:rPr>
              <a:t>. Maar </a:t>
            </a:r>
            <a:r>
              <a:rPr lang="en-US" err="1">
                <a:cs typeface="Calibri"/>
              </a:rPr>
              <a:t>wij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hebben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visie</a:t>
            </a:r>
            <a:r>
              <a:rPr lang="en-US">
                <a:cs typeface="Calibri"/>
              </a:rPr>
              <a:t> op hoe je je einddoel haalt. </a:t>
            </a:r>
          </a:p>
          <a:p>
            <a:r>
              <a:rPr lang="en-US">
                <a:cs typeface="Calibri"/>
              </a:rPr>
              <a:t>BINASK even uitleggen.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3205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Bas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Wij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zijn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reguliere</a:t>
            </a:r>
            <a:r>
              <a:rPr lang="en-US">
                <a:cs typeface="Calibri"/>
              </a:rPr>
              <a:t> VO-school. </a:t>
            </a:r>
            <a:r>
              <a:rPr lang="en-US" err="1">
                <a:cs typeface="Calibri"/>
              </a:rPr>
              <a:t>Vakken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zijn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hetzelfde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als</a:t>
            </a:r>
            <a:r>
              <a:rPr lang="en-US">
                <a:cs typeface="Calibri"/>
              </a:rPr>
              <a:t> op </a:t>
            </a:r>
            <a:r>
              <a:rPr lang="en-US" err="1">
                <a:cs typeface="Calibri"/>
              </a:rPr>
              <a:t>andere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scholen</a:t>
            </a:r>
            <a:r>
              <a:rPr lang="en-US">
                <a:cs typeface="Calibri"/>
              </a:rPr>
              <a:t>. Maar </a:t>
            </a:r>
            <a:r>
              <a:rPr lang="en-US" err="1">
                <a:cs typeface="Calibri"/>
              </a:rPr>
              <a:t>wij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hebben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visie</a:t>
            </a:r>
            <a:r>
              <a:rPr lang="en-US">
                <a:cs typeface="Calibri"/>
              </a:rPr>
              <a:t> op hoe je je einddoel haalt. </a:t>
            </a:r>
          </a:p>
          <a:p>
            <a:r>
              <a:rPr lang="en-US">
                <a:cs typeface="Calibri"/>
              </a:rPr>
              <a:t>BINASK even uitleggen.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9CCAA-2C94-4416-9632-76EFCFD2B629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708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94F89-5177-533F-BA12-C192BAEC1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5167AC1-F816-91FE-21E6-B7B30C774D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6DB10C-F362-6298-00E1-1606FFCE9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C727-D6A8-4761-B550-9DBD62A31AAB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067017-94E1-062F-274D-4AC73679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AD2A2D-4BE2-6772-BD9D-F05258F4B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8972-B555-4979-99AD-0F91476829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2571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309ED6-3812-B540-5AF6-47AFA849C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84BF898-E3D7-5E13-31EB-5D240D683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975CF6-01C6-211D-640F-317E84393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C727-D6A8-4761-B550-9DBD62A31AAB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369BF5-C6F3-B5AF-006A-F53C275D3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F50006-DE8B-19BB-ACBE-62CBF5FE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8972-B555-4979-99AD-0F91476829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2718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2B17FDA-6B58-2CE5-5A4D-0C4740153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0BAC3E9-221B-E958-100C-73910C3D0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DF3F71-496D-487F-9F0E-442FA9176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C727-D6A8-4761-B550-9DBD62A31AAB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439F76-C11F-52C4-AF96-F5E79BC7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44A4BB-5A15-1A68-7685-D46DD33EA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8972-B555-4979-99AD-0F91476829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288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708BB-F938-5185-C4D7-20B091451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9AA38B-BCE3-C562-CDA2-53732DC2C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4A550A-73F0-2F93-C50F-638EF3DF0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C727-D6A8-4761-B550-9DBD62A31AAB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9256B5-AD63-4DE0-76F9-2CD2C2E9B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D40ABE-8E65-4DC3-62D7-85D7C5C9E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8972-B555-4979-99AD-0F91476829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173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8BCD4D-8075-A376-2567-2E9AA2327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FC48E5-257E-89CD-F7D5-8BE7693B2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1890F1-DF49-09B8-9812-74F75453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C727-D6A8-4761-B550-9DBD62A31AAB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FE6F75-DF4A-A9AA-B36C-995F3ECAC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5CB8A5-2431-BB84-2CB7-AC1B3979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8972-B555-4979-99AD-0F91476829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3015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DB1A4-0BA4-0104-6EEE-20D489296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8C482C-3282-286C-6C0E-9028341FE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1145B8B-1AEE-34B8-01DF-D9A4A2E74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0655C40-D129-3620-AB26-2054B949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C727-D6A8-4761-B550-9DBD62A31AAB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77ED15B-9680-59C2-61F1-D63E2B19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1D0BB77-98A1-3C1F-9ECB-120C558F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8972-B555-4979-99AD-0F91476829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906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9F356-0851-F798-D18B-1D86F851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CE2992-52D9-3719-AA97-235D501DD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C623725-B334-6C7E-282C-E6CE6E27E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87418E8-B401-0D0F-C87B-5EE864E54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CBDAA85-F29D-8D0C-0358-93880796D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7B8D94F-1EA8-32B5-4A2E-4E6489F11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C727-D6A8-4761-B550-9DBD62A31AAB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01E5F50-D643-CB9B-A070-CE2A7C2C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7C0982D-C3B1-90EA-4422-DB256A7C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8972-B555-4979-99AD-0F91476829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784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1F9AD-2875-2566-C08F-10D6A96B9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80F5AA4-3856-2B2D-9ADC-8AF5A300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C727-D6A8-4761-B550-9DBD62A31AAB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213C31D-8DD0-9DC2-53B4-10EFF0F27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AACDCC5-39E1-8A14-E190-12D19318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8972-B555-4979-99AD-0F91476829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944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63F2224-F72A-078C-4CE6-F56AED025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C727-D6A8-4761-B550-9DBD62A31AAB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726EA38-967F-9F64-F31C-2C7A9411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AE7541-4F97-FF40-764D-D9BBA3ED7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8972-B555-4979-99AD-0F91476829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238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CFB5D-EE19-2ED6-F4B5-CAB5CE675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A55103-1BE4-5D03-C8FC-A830D2EE3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A7BE9EF-F8EE-B24C-06BD-30F2955C3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3BA98E7-2029-0103-D928-2B9816E2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C727-D6A8-4761-B550-9DBD62A31AAB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2C16AB-5C9D-A5B4-49CE-C3FE62C62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64C8EAB-4C00-9CDB-3D82-8D5BC6A01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8972-B555-4979-99AD-0F91476829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927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B6FEE-40FF-F9DE-A075-B8D8BBED9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77158BD-A3B0-5913-24A8-45F8818B2A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766F639-5696-9817-15DA-FCCAF423F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A8AF17-9D34-AC28-E44C-41CDFB49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C727-D6A8-4761-B550-9DBD62A31AAB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D067CF-F47D-4202-B1FC-64D7DF7E2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6C48053-DA5F-72B0-E3F1-31A342DD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8972-B555-4979-99AD-0F91476829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215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09CFC24-BF70-AB9A-2689-75F6A0B3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FE74FE-4D3E-6DF0-4B3A-798A1E4CB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7B319C-2080-F082-9575-A000C80FD3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5C727-D6A8-4761-B550-9DBD62A31AAB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71491E-ECBF-83FE-60DD-D65BCBC6E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6A428D-A2E8-826E-C192-2826A0120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78972-B555-4979-99AD-0F91476829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251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://www.dalton.nl/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://www.daltonalkmaar.n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://www.technasium.nl/" TargetMode="External"/><Relationship Id="rId4" Type="http://schemas.openxmlformats.org/officeDocument/2006/relationships/hyperlink" Target="http://www.scholenopdekaart.nl/" TargetMode="Externa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&#10;&#10;Automatisch gegenereerde beschrijving">
            <a:extLst>
              <a:ext uri="{FF2B5EF4-FFF2-40B4-BE49-F238E27FC236}">
                <a16:creationId xmlns:a16="http://schemas.microsoft.com/office/drawing/2014/main" id="{10863D7B-BEE3-F8CB-CD8E-99E63D925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t="8805" r="8645" b="14586"/>
          <a:stretch/>
        </p:blipFill>
        <p:spPr>
          <a:xfrm>
            <a:off x="-32997" y="-668055"/>
            <a:ext cx="12675529" cy="7118958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0B18B02-4680-B541-DDEA-C1F887F46DE7}"/>
              </a:ext>
            </a:extLst>
          </p:cNvPr>
          <p:cNvSpPr/>
          <p:nvPr/>
        </p:nvSpPr>
        <p:spPr>
          <a:xfrm>
            <a:off x="-18863" y="4696286"/>
            <a:ext cx="12237119" cy="1757779"/>
          </a:xfrm>
          <a:prstGeom prst="rect">
            <a:avLst/>
          </a:prstGeom>
          <a:solidFill>
            <a:schemeClr val="bg1">
              <a:lumMod val="95000"/>
              <a:alpha val="8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CD6397A-7A7F-A734-D0AA-DD7AB95BAC5A}"/>
              </a:ext>
            </a:extLst>
          </p:cNvPr>
          <p:cNvSpPr/>
          <p:nvPr/>
        </p:nvSpPr>
        <p:spPr>
          <a:xfrm>
            <a:off x="-22560" y="4594567"/>
            <a:ext cx="12237119" cy="54744"/>
          </a:xfrm>
          <a:prstGeom prst="rect">
            <a:avLst/>
          </a:prstGeom>
          <a:solidFill>
            <a:schemeClr val="bg1">
              <a:lumMod val="95000"/>
              <a:alpha val="8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695863E-CEF1-2E3D-E53A-3D7207791A76}"/>
              </a:ext>
            </a:extLst>
          </p:cNvPr>
          <p:cNvSpPr/>
          <p:nvPr/>
        </p:nvSpPr>
        <p:spPr>
          <a:xfrm>
            <a:off x="0" y="6496596"/>
            <a:ext cx="12237119" cy="54744"/>
          </a:xfrm>
          <a:prstGeom prst="rect">
            <a:avLst/>
          </a:prstGeom>
          <a:solidFill>
            <a:schemeClr val="bg1">
              <a:lumMod val="95000"/>
              <a:alpha val="8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3355646-B4EE-5F95-F182-29E96749CB64}"/>
              </a:ext>
            </a:extLst>
          </p:cNvPr>
          <p:cNvSpPr txBox="1">
            <a:spLocks/>
          </p:cNvSpPr>
          <p:nvPr/>
        </p:nvSpPr>
        <p:spPr>
          <a:xfrm>
            <a:off x="659531" y="4868064"/>
            <a:ext cx="10918056" cy="957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5400">
                <a:solidFill>
                  <a:srgbClr val="822A78"/>
                </a:solidFill>
                <a:latin typeface="Congenial SemiBold" panose="020B0604020202020204" pitchFamily="2" charset="0"/>
              </a:rPr>
              <a:t>Welkom!</a:t>
            </a:r>
            <a:r>
              <a:rPr lang="nl-NL">
                <a:solidFill>
                  <a:srgbClr val="822A78"/>
                </a:solidFill>
                <a:latin typeface="Congenial SemiBold" panose="020B0604020202020204" pitchFamily="2" charset="0"/>
              </a:rPr>
              <a:t> 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8424D166-0990-86AB-5288-2A90D8777D70}"/>
              </a:ext>
            </a:extLst>
          </p:cNvPr>
          <p:cNvSpPr txBox="1">
            <a:spLocks/>
          </p:cNvSpPr>
          <p:nvPr/>
        </p:nvSpPr>
        <p:spPr>
          <a:xfrm>
            <a:off x="636972" y="5825879"/>
            <a:ext cx="10918056" cy="468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Informatieavond voor ouders/verzorgers van leerlingen groep 8 (en 7)</a:t>
            </a:r>
          </a:p>
        </p:txBody>
      </p:sp>
      <p:pic>
        <p:nvPicPr>
          <p:cNvPr id="9" name="Afbeelding 8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BBF3FD5D-7A77-3073-9F68-4F7458A0A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" y="109281"/>
            <a:ext cx="1764645" cy="10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29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>
            <a:extLst>
              <a:ext uri="{FF2B5EF4-FFF2-40B4-BE49-F238E27FC236}">
                <a16:creationId xmlns:a16="http://schemas.microsoft.com/office/drawing/2014/main" id="{D07E3837-EBBD-E4CF-CAEF-4320F6244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 r="9331"/>
          <a:stretch/>
        </p:blipFill>
        <p:spPr bwMode="auto">
          <a:xfrm flipH="1">
            <a:off x="7696978" y="0"/>
            <a:ext cx="4341751" cy="3701988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78C15-7CBB-77C7-3375-6FEA4E45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039" y="1656182"/>
            <a:ext cx="10544994" cy="438951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Stage </a:t>
            </a: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nl-NL" sz="2600" dirty="0">
                <a:latin typeface="Open Sans"/>
                <a:ea typeface="Open Sans"/>
                <a:cs typeface="Open Sans"/>
              </a:rPr>
              <a:t>(muziek, dans, drama)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Original </a:t>
            </a: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nl-NL" sz="2600" dirty="0">
                <a:latin typeface="Open Sans"/>
                <a:ea typeface="Open Sans"/>
                <a:cs typeface="Open Sans"/>
              </a:rPr>
              <a:t>(LO, techniek, kunst)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3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Technasium</a:t>
            </a:r>
            <a:endParaRPr lang="nl-NL" sz="3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endParaRPr lang="nl-NL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r>
              <a:rPr lang="nl-NL" sz="2600" dirty="0">
                <a:latin typeface="Open Sans"/>
                <a:ea typeface="Open Sans"/>
                <a:cs typeface="Open Sans"/>
              </a:rPr>
              <a:t>Meer informatie straks in ronde 3 </a:t>
            </a: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endParaRPr lang="nl-NL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8C9A300-EC75-03F1-0967-4571EE01E5B2}"/>
              </a:ext>
            </a:extLst>
          </p:cNvPr>
          <p:cNvSpPr/>
          <p:nvPr/>
        </p:nvSpPr>
        <p:spPr>
          <a:xfrm rot="5400000">
            <a:off x="8690335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DEB2E0B-AE63-99AD-61B3-EB028C00B796}"/>
              </a:ext>
            </a:extLst>
          </p:cNvPr>
          <p:cNvSpPr/>
          <p:nvPr/>
        </p:nvSpPr>
        <p:spPr>
          <a:xfrm rot="5400000">
            <a:off x="8685042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52D1DED9-2940-9FE8-77D5-F9CAB8396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5961223" y="3163691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950F10D6-C078-F8F5-EB65-F02E1E535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04" b="-1"/>
          <a:stretch/>
        </p:blipFill>
        <p:spPr bwMode="auto">
          <a:xfrm flipH="1">
            <a:off x="8883659" y="400725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hthoek 53">
            <a:extLst>
              <a:ext uri="{FF2B5EF4-FFF2-40B4-BE49-F238E27FC236}">
                <a16:creationId xmlns:a16="http://schemas.microsoft.com/office/drawing/2014/main" id="{7698AD82-694A-31C5-F530-A209936E6A07}"/>
              </a:ext>
            </a:extLst>
          </p:cNvPr>
          <p:cNvSpPr/>
          <p:nvPr/>
        </p:nvSpPr>
        <p:spPr>
          <a:xfrm rot="5400000">
            <a:off x="-3351043" y="3351041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Titel 1">
            <a:extLst>
              <a:ext uri="{FF2B5EF4-FFF2-40B4-BE49-F238E27FC236}">
                <a16:creationId xmlns:a16="http://schemas.microsoft.com/office/drawing/2014/main" id="{B52AB2C7-800D-6C3C-867A-81DAFC1B0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38" y="460730"/>
            <a:ext cx="7480084" cy="1325563"/>
          </a:xfrm>
        </p:spPr>
        <p:txBody>
          <a:bodyPr>
            <a:normAutofit/>
          </a:bodyPr>
          <a:lstStyle/>
          <a:p>
            <a:r>
              <a:rPr lang="nl-NL">
                <a:latin typeface="Congenial SemiBold" panose="02000503040000020004" pitchFamily="2" charset="0"/>
              </a:rPr>
              <a:t>Specials</a:t>
            </a:r>
          </a:p>
        </p:txBody>
      </p:sp>
      <p:sp>
        <p:nvSpPr>
          <p:cNvPr id="48" name="Boog 47">
            <a:extLst>
              <a:ext uri="{FF2B5EF4-FFF2-40B4-BE49-F238E27FC236}">
                <a16:creationId xmlns:a16="http://schemas.microsoft.com/office/drawing/2014/main" id="{02D9C2EB-036E-DAFF-7D06-7B4B21E96EB1}"/>
              </a:ext>
            </a:extLst>
          </p:cNvPr>
          <p:cNvSpPr/>
          <p:nvPr/>
        </p:nvSpPr>
        <p:spPr>
          <a:xfrm rot="12065906" flipH="1">
            <a:off x="6098604" y="3139412"/>
            <a:ext cx="2850748" cy="3155072"/>
          </a:xfrm>
          <a:prstGeom prst="arc">
            <a:avLst>
              <a:gd name="adj1" fmla="val 16059870"/>
              <a:gd name="adj2" fmla="val 20707584"/>
            </a:avLst>
          </a:prstGeom>
          <a:ln w="76200">
            <a:solidFill>
              <a:srgbClr val="F2F2F2">
                <a:alpha val="7215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Afbeelding 3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4A458CA1-C257-B942-6745-CDD7CC554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256" y="99122"/>
            <a:ext cx="1501076" cy="90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52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hoek 53">
            <a:extLst>
              <a:ext uri="{FF2B5EF4-FFF2-40B4-BE49-F238E27FC236}">
                <a16:creationId xmlns:a16="http://schemas.microsoft.com/office/drawing/2014/main" id="{7698AD82-694A-31C5-F530-A209936E6A07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8E1DBE-333F-DDF0-3A53-319E0BB8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97" y="-226576"/>
            <a:ext cx="7480084" cy="1325563"/>
          </a:xfrm>
        </p:spPr>
        <p:txBody>
          <a:bodyPr>
            <a:normAutofit/>
          </a:bodyPr>
          <a:lstStyle/>
          <a:p>
            <a:r>
              <a:rPr lang="nl-NL" dirty="0">
                <a:latin typeface="Congenial SemiBold"/>
              </a:rPr>
              <a:t>Lesrooster Iza Mare (2 tl/h)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8C9A300-EC75-03F1-0967-4571EE01E5B2}"/>
              </a:ext>
            </a:extLst>
          </p:cNvPr>
          <p:cNvSpPr/>
          <p:nvPr/>
        </p:nvSpPr>
        <p:spPr>
          <a:xfrm rot="5400000">
            <a:off x="8690335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DEB2E0B-AE63-99AD-61B3-EB028C00B796}"/>
              </a:ext>
            </a:extLst>
          </p:cNvPr>
          <p:cNvSpPr/>
          <p:nvPr/>
        </p:nvSpPr>
        <p:spPr>
          <a:xfrm rot="5400000">
            <a:off x="8685042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C3B2F961-FB69-AA2E-1AA6-0BE9832AB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078" y="99121"/>
            <a:ext cx="1480254" cy="888431"/>
          </a:xfrm>
          <a:prstGeom prst="rect">
            <a:avLst/>
          </a:prstGeom>
        </p:spPr>
      </p:pic>
      <p:pic>
        <p:nvPicPr>
          <p:cNvPr id="6" name="Tijdelijke aanduiding voor inhoud 5" descr="Afbeelding met tekst, schermopname, nummer, Lettertype&#10;&#10;Door AI gegenereerde inhoud is mogelijk onjuist.">
            <a:extLst>
              <a:ext uri="{FF2B5EF4-FFF2-40B4-BE49-F238E27FC236}">
                <a16:creationId xmlns:a16="http://schemas.microsoft.com/office/drawing/2014/main" id="{6812123E-10CB-D65D-D5E9-3E5E3962C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4346" y="954769"/>
            <a:ext cx="10412937" cy="590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14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hoek 53">
            <a:extLst>
              <a:ext uri="{FF2B5EF4-FFF2-40B4-BE49-F238E27FC236}">
                <a16:creationId xmlns:a16="http://schemas.microsoft.com/office/drawing/2014/main" id="{7698AD82-694A-31C5-F530-A209936E6A07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8E1DBE-333F-DDF0-3A53-319E0BB8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40" y="-147841"/>
            <a:ext cx="7480084" cy="1325563"/>
          </a:xfrm>
        </p:spPr>
        <p:txBody>
          <a:bodyPr>
            <a:normAutofit/>
          </a:bodyPr>
          <a:lstStyle/>
          <a:p>
            <a:r>
              <a:rPr lang="nl-NL" dirty="0">
                <a:latin typeface="Congenial SemiBold"/>
              </a:rPr>
              <a:t>Lesrooster Levi (2 h/v)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8C9A300-EC75-03F1-0967-4571EE01E5B2}"/>
              </a:ext>
            </a:extLst>
          </p:cNvPr>
          <p:cNvSpPr/>
          <p:nvPr/>
        </p:nvSpPr>
        <p:spPr>
          <a:xfrm rot="5400000">
            <a:off x="8690335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DEB2E0B-AE63-99AD-61B3-EB028C00B796}"/>
              </a:ext>
            </a:extLst>
          </p:cNvPr>
          <p:cNvSpPr/>
          <p:nvPr/>
        </p:nvSpPr>
        <p:spPr>
          <a:xfrm rot="5400000">
            <a:off x="8685042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B92E4909-C254-C694-DCBE-72075AD0A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37" y="99121"/>
            <a:ext cx="1541195" cy="925007"/>
          </a:xfrm>
          <a:prstGeom prst="rect">
            <a:avLst/>
          </a:prstGeom>
        </p:spPr>
      </p:pic>
      <p:pic>
        <p:nvPicPr>
          <p:cNvPr id="7" name="Tijdelijke aanduiding voor inhoud 6" descr="Afbeelding met tekst, schermopname, nummer, Lettertype&#10;&#10;Door AI gegenereerde inhoud is mogelijk onjuist.">
            <a:extLst>
              <a:ext uri="{FF2B5EF4-FFF2-40B4-BE49-F238E27FC236}">
                <a16:creationId xmlns:a16="http://schemas.microsoft.com/office/drawing/2014/main" id="{DA2460F2-0731-83D1-0E84-B52B56925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2488" y="1021871"/>
            <a:ext cx="10531243" cy="583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16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hoek 53">
            <a:extLst>
              <a:ext uri="{FF2B5EF4-FFF2-40B4-BE49-F238E27FC236}">
                <a16:creationId xmlns:a16="http://schemas.microsoft.com/office/drawing/2014/main" id="{7698AD82-694A-31C5-F530-A209936E6A07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8C9A300-EC75-03F1-0967-4571EE01E5B2}"/>
              </a:ext>
            </a:extLst>
          </p:cNvPr>
          <p:cNvSpPr/>
          <p:nvPr/>
        </p:nvSpPr>
        <p:spPr>
          <a:xfrm rot="5400000">
            <a:off x="8690335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DEB2E0B-AE63-99AD-61B3-EB028C00B796}"/>
              </a:ext>
            </a:extLst>
          </p:cNvPr>
          <p:cNvSpPr/>
          <p:nvPr/>
        </p:nvSpPr>
        <p:spPr>
          <a:xfrm rot="5400000">
            <a:off x="8685042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46E45A6-6320-E15D-AAD4-CE585266D804}"/>
              </a:ext>
            </a:extLst>
          </p:cNvPr>
          <p:cNvSpPr txBox="1">
            <a:spLocks/>
          </p:cNvSpPr>
          <p:nvPr/>
        </p:nvSpPr>
        <p:spPr>
          <a:xfrm>
            <a:off x="499588" y="187575"/>
            <a:ext cx="84774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latin typeface="Congenial SemiBold" panose="02000503040000020004" pitchFamily="2" charset="0"/>
              </a:rPr>
              <a:t>Doorstroom </a:t>
            </a:r>
          </a:p>
          <a:p>
            <a:r>
              <a:rPr lang="nl-NL" sz="3500">
                <a:latin typeface="Open Sans"/>
                <a:ea typeface="Open Sans"/>
                <a:cs typeface="Open Sans"/>
              </a:rPr>
              <a:t>Vanaf onderbouw naar leerjaar 3 e.v.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5E631763-7A19-9B7D-4CB8-59D42C415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15878"/>
              </p:ext>
            </p:extLst>
          </p:nvPr>
        </p:nvGraphicFramePr>
        <p:xfrm>
          <a:off x="990352" y="1767371"/>
          <a:ext cx="8477494" cy="4367615"/>
        </p:xfrm>
        <a:graphic>
          <a:graphicData uri="http://schemas.openxmlformats.org/drawingml/2006/table">
            <a:tbl>
              <a:tblPr/>
              <a:tblGrid>
                <a:gridCol w="2650744">
                  <a:extLst>
                    <a:ext uri="{9D8B030D-6E8A-4147-A177-3AD203B41FA5}">
                      <a16:colId xmlns:a16="http://schemas.microsoft.com/office/drawing/2014/main" val="572682943"/>
                    </a:ext>
                  </a:extLst>
                </a:gridCol>
                <a:gridCol w="1530308">
                  <a:extLst>
                    <a:ext uri="{9D8B030D-6E8A-4147-A177-3AD203B41FA5}">
                      <a16:colId xmlns:a16="http://schemas.microsoft.com/office/drawing/2014/main" val="1394676578"/>
                    </a:ext>
                  </a:extLst>
                </a:gridCol>
                <a:gridCol w="1530308">
                  <a:extLst>
                    <a:ext uri="{9D8B030D-6E8A-4147-A177-3AD203B41FA5}">
                      <a16:colId xmlns:a16="http://schemas.microsoft.com/office/drawing/2014/main" val="919865145"/>
                    </a:ext>
                  </a:extLst>
                </a:gridCol>
                <a:gridCol w="1383322">
                  <a:extLst>
                    <a:ext uri="{9D8B030D-6E8A-4147-A177-3AD203B41FA5}">
                      <a16:colId xmlns:a16="http://schemas.microsoft.com/office/drawing/2014/main" val="4271912003"/>
                    </a:ext>
                  </a:extLst>
                </a:gridCol>
                <a:gridCol w="1382812">
                  <a:extLst>
                    <a:ext uri="{9D8B030D-6E8A-4147-A177-3AD203B41FA5}">
                      <a16:colId xmlns:a16="http://schemas.microsoft.com/office/drawing/2014/main" val="2358525281"/>
                    </a:ext>
                  </a:extLst>
                </a:gridCol>
              </a:tblGrid>
              <a:tr h="626942">
                <a:tc rowSpan="3">
                  <a:txBody>
                    <a:bodyPr/>
                    <a:lstStyle/>
                    <a:p>
                      <a:pPr algn="l" fontAlgn="auto"/>
                      <a:endParaRPr lang="nl-NL" sz="1400" b="1" i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l" fontAlgn="auto"/>
                      <a:endParaRPr lang="nl-NL" sz="1400" b="1" i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l" fontAlgn="auto"/>
                      <a:endParaRPr lang="nl-NL" sz="1400" b="1" i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 fontAlgn="auto"/>
                      <a:endParaRPr lang="nl-NL" sz="1400" b="1" i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 fontAlgn="auto"/>
                      <a:endParaRPr lang="nl-NL" sz="1400" b="1" i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 fontAlgn="auto"/>
                      <a:endParaRPr lang="nl-NL" sz="1600" b="1" i="0">
                        <a:solidFill>
                          <a:srgbClr val="822A78"/>
                        </a:solidFill>
                        <a:effectLst/>
                      </a:endParaRPr>
                    </a:p>
                    <a:p>
                      <a:pPr algn="ctr" fontAlgn="auto"/>
                      <a:r>
                        <a:rPr lang="nl-NL" sz="1600" b="1" i="0">
                          <a:solidFill>
                            <a:srgbClr val="822A78"/>
                          </a:solidFill>
                          <a:effectLst/>
                        </a:rPr>
                        <a:t>VWO (Atheneum) </a:t>
                      </a:r>
                    </a:p>
                    <a:p>
                      <a:pPr algn="ctr" fontAlgn="auto"/>
                      <a:r>
                        <a:rPr lang="nl-NL" sz="1600" b="1" i="0">
                          <a:solidFill>
                            <a:srgbClr val="822A78"/>
                          </a:solidFill>
                          <a:effectLst/>
                        </a:rPr>
                        <a:t>+ 4 jaar</a:t>
                      </a:r>
                    </a:p>
                  </a:txBody>
                  <a:tcPr marL="66264" marR="66264" marT="33132" marB="33132">
                    <a:lnL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2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nl-NL" sz="1300" b="1" i="0"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6264" marR="66264" marT="33132" marB="33132">
                    <a:lnL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ase"/>
                      <a:r>
                        <a:rPr lang="nl-NL" sz="1300" b="1" i="0"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nl-NL" sz="13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l-NL" sz="13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6264" marR="66264" marT="33132" marB="33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565515"/>
                  </a:ext>
                </a:extLst>
              </a:tr>
              <a:tr h="644484">
                <a:tc vMerge="1">
                  <a:txBody>
                    <a:bodyPr/>
                    <a:lstStyle/>
                    <a:p>
                      <a:pPr algn="l" fontAlgn="auto"/>
                      <a:endParaRPr lang="nl-NL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6264" marR="66264" marT="33132" marB="33132">
                    <a:lnL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auto"/>
                      <a:endParaRPr lang="nl-NL" sz="14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endParaRPr lang="nl-NL" sz="14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endParaRPr lang="nl-NL" sz="14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r>
                        <a:rPr lang="nl-NL" sz="1600" b="1" i="0">
                          <a:solidFill>
                            <a:srgbClr val="822A78"/>
                          </a:solidFill>
                          <a:effectLst/>
                        </a:rPr>
                        <a:t>HAVO </a:t>
                      </a:r>
                    </a:p>
                    <a:p>
                      <a:pPr algn="ctr" fontAlgn="auto"/>
                      <a:r>
                        <a:rPr lang="nl-NL" sz="1600" b="1" i="0">
                          <a:solidFill>
                            <a:srgbClr val="822A78"/>
                          </a:solidFill>
                          <a:effectLst/>
                        </a:rPr>
                        <a:t>+ 3 jaar</a:t>
                      </a:r>
                    </a:p>
                  </a:txBody>
                  <a:tcPr marL="66264" marR="66264" marT="33132" marB="33132">
                    <a:lnL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2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nl-NL" sz="1300" b="1" i="0"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6264" marR="66264" marT="33132" marB="33132">
                    <a:lnL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ase"/>
                      <a:r>
                        <a:rPr lang="nl-NL" sz="1300" b="1" i="0">
                          <a:solidFill>
                            <a:srgbClr val="66006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nl-NL" sz="13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l-NL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6264" marR="66264" marT="33132" marB="33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33066569"/>
                  </a:ext>
                </a:extLst>
              </a:tr>
              <a:tr h="1932517">
                <a:tc vMerge="1">
                  <a:txBody>
                    <a:bodyPr/>
                    <a:lstStyle/>
                    <a:p>
                      <a:pPr algn="ctr" fontAlgn="auto"/>
                      <a:endParaRPr lang="nl-NL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6264" marR="66264" marT="33132" marB="33132">
                    <a:lnL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auto"/>
                      <a:endParaRPr lang="nl-NL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6264" marR="66264" marT="33132" marB="33132">
                    <a:lnL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nl-NL" sz="16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endParaRPr lang="nl-NL" sz="16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endParaRPr lang="nl-NL" sz="16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endParaRPr lang="nl-NL" sz="16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r>
                        <a:rPr lang="nl-NL" sz="1600" b="1" i="0">
                          <a:solidFill>
                            <a:srgbClr val="822A78"/>
                          </a:solidFill>
                          <a:effectLst/>
                        </a:rPr>
                        <a:t>VMBO TL </a:t>
                      </a:r>
                    </a:p>
                    <a:p>
                      <a:pPr algn="ctr" fontAlgn="auto"/>
                      <a:r>
                        <a:rPr lang="nl-NL" sz="1600" b="1" i="0">
                          <a:solidFill>
                            <a:srgbClr val="822A78"/>
                          </a:solidFill>
                          <a:effectLst/>
                        </a:rPr>
                        <a:t>+ 2 jaar</a:t>
                      </a:r>
                    </a:p>
                  </a:txBody>
                  <a:tcPr marL="66264" marR="66264" marT="33132" marB="33132">
                    <a:lnL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2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nl-NL" sz="16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endParaRPr lang="nl-NL" sz="16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endParaRPr lang="nl-NL" sz="16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endParaRPr lang="nl-NL" sz="16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r>
                        <a:rPr lang="nl-NL" sz="1600" b="1" i="0">
                          <a:solidFill>
                            <a:srgbClr val="822A78"/>
                          </a:solidFill>
                          <a:effectLst/>
                        </a:rPr>
                        <a:t>VMBO KB </a:t>
                      </a:r>
                    </a:p>
                    <a:p>
                      <a:pPr algn="ctr" fontAlgn="auto"/>
                      <a:r>
                        <a:rPr lang="nl-NL" sz="1600" b="1" i="0">
                          <a:solidFill>
                            <a:srgbClr val="822A78"/>
                          </a:solidFill>
                          <a:effectLst/>
                        </a:rPr>
                        <a:t>+ 2 jaar</a:t>
                      </a:r>
                    </a:p>
                  </a:txBody>
                  <a:tcPr marL="66264" marR="66264" marT="33132" marB="33132">
                    <a:lnL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853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2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nl-NL" sz="16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endParaRPr lang="nl-NL" sz="16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endParaRPr lang="nl-NL" sz="16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endParaRPr lang="nl-NL" sz="16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r>
                        <a:rPr lang="nl-NL" sz="1600" b="1" i="0">
                          <a:solidFill>
                            <a:srgbClr val="822A78"/>
                          </a:solidFill>
                          <a:effectLst/>
                        </a:rPr>
                        <a:t>VMBO BB </a:t>
                      </a:r>
                    </a:p>
                    <a:p>
                      <a:pPr algn="ctr" fontAlgn="auto"/>
                      <a:r>
                        <a:rPr lang="nl-NL" sz="1600" b="1" i="0">
                          <a:solidFill>
                            <a:srgbClr val="822A78"/>
                          </a:solidFill>
                          <a:effectLst/>
                        </a:rPr>
                        <a:t>+ 2 jaar</a:t>
                      </a:r>
                    </a:p>
                  </a:txBody>
                  <a:tcPr marL="66264" marR="66264" marT="33132" marB="33132">
                    <a:lnL w="9853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822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571372"/>
                  </a:ext>
                </a:extLst>
              </a:tr>
              <a:tr h="1163672">
                <a:tc gridSpan="5">
                  <a:txBody>
                    <a:bodyPr/>
                    <a:lstStyle/>
                    <a:p>
                      <a:pPr algn="ctr" fontAlgn="auto"/>
                      <a:endParaRPr lang="nl-NL" sz="1400" b="1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auto"/>
                      <a:r>
                        <a:rPr lang="nl-NL" sz="1800" b="1" i="0">
                          <a:solidFill>
                            <a:schemeClr val="bg1"/>
                          </a:solidFill>
                          <a:effectLst/>
                        </a:rPr>
                        <a:t>Onderbouw 2 jaar</a:t>
                      </a:r>
                    </a:p>
                    <a:p>
                      <a:pPr algn="ctr" fontAlgn="auto"/>
                      <a:r>
                        <a:rPr lang="nl-NL" sz="1800" b="1" i="0">
                          <a:solidFill>
                            <a:schemeClr val="bg1"/>
                          </a:solidFill>
                          <a:effectLst/>
                        </a:rPr>
                        <a:t>vmbo BB – KB – TL – havo -vwo</a:t>
                      </a:r>
                    </a:p>
                  </a:txBody>
                  <a:tcPr marL="66264" marR="66264" marT="33132" marB="33132">
                    <a:lnL w="12700" cap="flat" cmpd="sng" algn="ctr">
                      <a:solidFill>
                        <a:srgbClr val="822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2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2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2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2A7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nl-NL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6264" marR="66264" marT="33132" marB="33132">
                    <a:lnL w="9853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nl-NL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6264" marR="66264" marT="33132" marB="33132">
                    <a:lnL w="9853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nl-NL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6264" marR="66264" marT="33132" marB="33132">
                    <a:lnL w="9853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nl-NL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6264" marR="66264" marT="33132" marB="33132">
                    <a:lnL w="9853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8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24956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61B5C1F0-E8D5-021D-5854-8C46FFBC1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263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B8B2704D-D3E1-EE9A-5BC3-024C86DA8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692" y="1293135"/>
            <a:ext cx="781407" cy="51282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r>
              <a:rPr lang="nl-NL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92A77135-9034-6CCE-4E88-A1CF22FF8F3E}"/>
              </a:ext>
            </a:extLst>
          </p:cNvPr>
          <p:cNvSpPr txBox="1">
            <a:spLocks/>
          </p:cNvSpPr>
          <p:nvPr/>
        </p:nvSpPr>
        <p:spPr>
          <a:xfrm>
            <a:off x="4150587" y="1843157"/>
            <a:ext cx="781407" cy="512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nl-NL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HBO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AB53E17C-012C-996A-27D9-760A04D060BE}"/>
              </a:ext>
            </a:extLst>
          </p:cNvPr>
          <p:cNvSpPr txBox="1">
            <a:spLocks/>
          </p:cNvSpPr>
          <p:nvPr/>
        </p:nvSpPr>
        <p:spPr>
          <a:xfrm>
            <a:off x="5616519" y="2457637"/>
            <a:ext cx="781407" cy="512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nl-NL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MBO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9A6A7FE2-0569-1B4D-3988-2FDEC31AFDB4}"/>
              </a:ext>
            </a:extLst>
          </p:cNvPr>
          <p:cNvCxnSpPr>
            <a:cxnSpLocks/>
          </p:cNvCxnSpPr>
          <p:nvPr/>
        </p:nvCxnSpPr>
        <p:spPr>
          <a:xfrm flipV="1">
            <a:off x="2290439" y="1646161"/>
            <a:ext cx="0" cy="3195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1BEA2826-1BE6-14DD-38EE-A104FACE55F1}"/>
              </a:ext>
            </a:extLst>
          </p:cNvPr>
          <p:cNvCxnSpPr>
            <a:cxnSpLocks/>
          </p:cNvCxnSpPr>
          <p:nvPr/>
        </p:nvCxnSpPr>
        <p:spPr>
          <a:xfrm flipV="1">
            <a:off x="3401627" y="2237173"/>
            <a:ext cx="748960" cy="4384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41C6BA0E-57F2-9893-50A1-7A9D533C9FA0}"/>
              </a:ext>
            </a:extLst>
          </p:cNvPr>
          <p:cNvCxnSpPr>
            <a:cxnSpLocks/>
          </p:cNvCxnSpPr>
          <p:nvPr/>
        </p:nvCxnSpPr>
        <p:spPr>
          <a:xfrm flipV="1">
            <a:off x="4412243" y="2237173"/>
            <a:ext cx="0" cy="2929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B4ACDDF5-0BD2-28E1-7287-1A40C68B8755}"/>
              </a:ext>
            </a:extLst>
          </p:cNvPr>
          <p:cNvCxnSpPr>
            <a:cxnSpLocks/>
          </p:cNvCxnSpPr>
          <p:nvPr/>
        </p:nvCxnSpPr>
        <p:spPr>
          <a:xfrm flipV="1">
            <a:off x="5011785" y="2823099"/>
            <a:ext cx="604734" cy="6059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BD697F82-B7BD-E43E-DF92-FE70D730D013}"/>
              </a:ext>
            </a:extLst>
          </p:cNvPr>
          <p:cNvCxnSpPr>
            <a:cxnSpLocks/>
          </p:cNvCxnSpPr>
          <p:nvPr/>
        </p:nvCxnSpPr>
        <p:spPr>
          <a:xfrm flipV="1">
            <a:off x="5654783" y="2867003"/>
            <a:ext cx="210396" cy="5237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AFA6C94C-80FC-BCAB-96C1-2F1A6F96524B}"/>
              </a:ext>
            </a:extLst>
          </p:cNvPr>
          <p:cNvCxnSpPr>
            <a:cxnSpLocks/>
          </p:cNvCxnSpPr>
          <p:nvPr/>
        </p:nvCxnSpPr>
        <p:spPr>
          <a:xfrm flipH="1" flipV="1">
            <a:off x="6172174" y="2851232"/>
            <a:ext cx="974591" cy="7052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48CF2778-9C08-E27B-6029-98CD25F3FB87}"/>
              </a:ext>
            </a:extLst>
          </p:cNvPr>
          <p:cNvCxnSpPr>
            <a:cxnSpLocks/>
          </p:cNvCxnSpPr>
          <p:nvPr/>
        </p:nvCxnSpPr>
        <p:spPr>
          <a:xfrm flipH="1" flipV="1">
            <a:off x="6324236" y="2807978"/>
            <a:ext cx="2603413" cy="4907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Rechteraccolade 32">
            <a:extLst>
              <a:ext uri="{FF2B5EF4-FFF2-40B4-BE49-F238E27FC236}">
                <a16:creationId xmlns:a16="http://schemas.microsoft.com/office/drawing/2014/main" id="{86FDEA8A-67DE-34F8-9A7E-ED112EF6571F}"/>
              </a:ext>
            </a:extLst>
          </p:cNvPr>
          <p:cNvSpPr/>
          <p:nvPr/>
        </p:nvSpPr>
        <p:spPr>
          <a:xfrm>
            <a:off x="9534617" y="3204839"/>
            <a:ext cx="319597" cy="1207354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ijdelijke aanduiding voor inhoud 2">
            <a:extLst>
              <a:ext uri="{FF2B5EF4-FFF2-40B4-BE49-F238E27FC236}">
                <a16:creationId xmlns:a16="http://schemas.microsoft.com/office/drawing/2014/main" id="{CF33C9A2-0D82-F39D-EF61-DAFAC5327876}"/>
              </a:ext>
            </a:extLst>
          </p:cNvPr>
          <p:cNvSpPr txBox="1">
            <a:spLocks/>
          </p:cNvSpPr>
          <p:nvPr/>
        </p:nvSpPr>
        <p:spPr>
          <a:xfrm>
            <a:off x="9861901" y="3556495"/>
            <a:ext cx="781407" cy="512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nl-NL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VMC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8C53FF6C-431D-7DE0-1501-CC82F2672A84}"/>
              </a:ext>
            </a:extLst>
          </p:cNvPr>
          <p:cNvCxnSpPr>
            <a:cxnSpLocks/>
          </p:cNvCxnSpPr>
          <p:nvPr/>
        </p:nvCxnSpPr>
        <p:spPr>
          <a:xfrm flipH="1" flipV="1">
            <a:off x="4738335" y="2220500"/>
            <a:ext cx="942619" cy="4722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" name="Afbeelding 2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F4299215-03BF-8A6A-B7B7-C8B3045A2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87" y="99121"/>
            <a:ext cx="1764645" cy="10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05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hoek 53">
            <a:extLst>
              <a:ext uri="{FF2B5EF4-FFF2-40B4-BE49-F238E27FC236}">
                <a16:creationId xmlns:a16="http://schemas.microsoft.com/office/drawing/2014/main" id="{7698AD82-694A-31C5-F530-A209936E6A07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78C15-7CBB-77C7-3375-6FEA4E45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61" y="1865708"/>
            <a:ext cx="10479432" cy="3405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Alle profielen (vmbo tl/havo/vwo)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Extra vakken (keuze) en maatwerkdiploma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Aandacht voor LOB (Loopbaan Oriëntatie en Begeleiding)</a:t>
            </a:r>
          </a:p>
          <a:p>
            <a:pPr marL="0" indent="0">
              <a:lnSpc>
                <a:spcPct val="150000"/>
              </a:lnSpc>
              <a:buClr>
                <a:srgbClr val="822A78"/>
              </a:buClr>
              <a:buNone/>
            </a:pPr>
            <a:endParaRPr lang="nl-NL" dirty="0"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50000"/>
              </a:lnSpc>
              <a:buClr>
                <a:srgbClr val="822A78"/>
              </a:buClr>
              <a:buNone/>
            </a:pPr>
            <a:endParaRPr lang="nl-NL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endParaRPr lang="nl-NL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8C9A300-EC75-03F1-0967-4571EE01E5B2}"/>
              </a:ext>
            </a:extLst>
          </p:cNvPr>
          <p:cNvSpPr/>
          <p:nvPr/>
        </p:nvSpPr>
        <p:spPr>
          <a:xfrm rot="5400000">
            <a:off x="8690335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DEB2E0B-AE63-99AD-61B3-EB028C00B796}"/>
              </a:ext>
            </a:extLst>
          </p:cNvPr>
          <p:cNvSpPr/>
          <p:nvPr/>
        </p:nvSpPr>
        <p:spPr>
          <a:xfrm rot="5400000">
            <a:off x="8685042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46E45A6-6320-E15D-AAD4-CE585266D804}"/>
              </a:ext>
            </a:extLst>
          </p:cNvPr>
          <p:cNvSpPr txBox="1">
            <a:spLocks/>
          </p:cNvSpPr>
          <p:nvPr/>
        </p:nvSpPr>
        <p:spPr>
          <a:xfrm>
            <a:off x="548647" y="221231"/>
            <a:ext cx="7480084" cy="678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latin typeface="Congenial SemiBold" panose="02000503040000020004" pitchFamily="2" charset="0"/>
              </a:rPr>
              <a:t>Bovenbouw</a:t>
            </a:r>
          </a:p>
        </p:txBody>
      </p:sp>
      <p:pic>
        <p:nvPicPr>
          <p:cNvPr id="12292" name="Picture 4" descr="Groeien is niet het groter worden.... Maar het bewust worden van de wijsheid  in jezelf... | Dutch quotes, Words, Heart quotes">
            <a:extLst>
              <a:ext uri="{FF2B5EF4-FFF2-40B4-BE49-F238E27FC236}">
                <a16:creationId xmlns:a16="http://schemas.microsoft.com/office/drawing/2014/main" id="{B4E4007D-CE4E-0D33-964E-CE004AEAB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815" y="4379767"/>
            <a:ext cx="2291646" cy="2291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C771DDFC-FACB-ED9D-B249-B8CDABFBE418}"/>
              </a:ext>
            </a:extLst>
          </p:cNvPr>
          <p:cNvSpPr txBox="1">
            <a:spLocks/>
          </p:cNvSpPr>
          <p:nvPr/>
        </p:nvSpPr>
        <p:spPr>
          <a:xfrm>
            <a:off x="9170897" y="186587"/>
            <a:ext cx="1816625" cy="5482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nl-NL" sz="2200" b="1">
                <a:latin typeface="Modern Love Caps" panose="04070805081001020A01" pitchFamily="82" charset="0"/>
                <a:ea typeface="Open Sans" panose="020B0606030504020204" pitchFamily="34" charset="0"/>
                <a:cs typeface="Open Sans" panose="020B0606030504020204" pitchFamily="34" charset="0"/>
              </a:rPr>
              <a:t>dit is </a:t>
            </a:r>
          </a:p>
        </p:txBody>
      </p:sp>
      <p:pic>
        <p:nvPicPr>
          <p:cNvPr id="4" name="Afbeelding 3" descr="Afbeelding met Graphics, Lettertype, grafische vormgeving, ontwerp&#10;&#10;Automatisch gegenereerde beschrijving">
            <a:extLst>
              <a:ext uri="{FF2B5EF4-FFF2-40B4-BE49-F238E27FC236}">
                <a16:creationId xmlns:a16="http://schemas.microsoft.com/office/drawing/2014/main" id="{348F4211-F9D2-4BB6-9CFC-FAC3471E3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70" y="92279"/>
            <a:ext cx="832169" cy="8321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028E997-036F-AABC-CCD8-EB10FF207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702" y="10915"/>
            <a:ext cx="4029637" cy="2467319"/>
          </a:xfrm>
          <a:prstGeom prst="rect">
            <a:avLst/>
          </a:prstGeom>
        </p:spPr>
      </p:pic>
      <p:pic>
        <p:nvPicPr>
          <p:cNvPr id="2" name="Afbeelding 1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DFAE2894-E90D-A3EC-C159-C91BD673C3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13" y="5571958"/>
            <a:ext cx="1764645" cy="10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02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17201E44-6F3A-1967-A09E-E47B2FD94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7326365" y="1380820"/>
            <a:ext cx="3859568" cy="3859568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hthoek 53">
            <a:extLst>
              <a:ext uri="{FF2B5EF4-FFF2-40B4-BE49-F238E27FC236}">
                <a16:creationId xmlns:a16="http://schemas.microsoft.com/office/drawing/2014/main" id="{7698AD82-694A-31C5-F530-A209936E6A07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78C15-7CBB-77C7-3375-6FEA4E45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432" y="2073518"/>
            <a:ext cx="8068265" cy="40425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Goede ondersteuningsstructuur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Dyslexiecoördinatoren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Hoogbegaafdheidsspecialist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Schoolwerkbegeleiding in huis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endParaRPr lang="nl-NL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8C9A300-EC75-03F1-0967-4571EE01E5B2}"/>
              </a:ext>
            </a:extLst>
          </p:cNvPr>
          <p:cNvSpPr/>
          <p:nvPr/>
        </p:nvSpPr>
        <p:spPr>
          <a:xfrm rot="5400000">
            <a:off x="8690335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DEB2E0B-AE63-99AD-61B3-EB028C00B796}"/>
              </a:ext>
            </a:extLst>
          </p:cNvPr>
          <p:cNvSpPr/>
          <p:nvPr/>
        </p:nvSpPr>
        <p:spPr>
          <a:xfrm rot="5400000">
            <a:off x="8685042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6F64BBC-DF25-73B6-7000-B8F1001273C5}"/>
              </a:ext>
            </a:extLst>
          </p:cNvPr>
          <p:cNvSpPr txBox="1">
            <a:spLocks/>
          </p:cNvSpPr>
          <p:nvPr/>
        </p:nvSpPr>
        <p:spPr>
          <a:xfrm>
            <a:off x="773038" y="460730"/>
            <a:ext cx="74800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latin typeface="Congenial SemiBold" panose="02000503040000020004" pitchFamily="2" charset="0"/>
              </a:rPr>
              <a:t>Belangrijk om te vermelden</a:t>
            </a:r>
          </a:p>
        </p:txBody>
      </p:sp>
      <p:grpSp>
        <p:nvGrpSpPr>
          <p:cNvPr id="7" name="Google Shape;336;p23">
            <a:extLst>
              <a:ext uri="{FF2B5EF4-FFF2-40B4-BE49-F238E27FC236}">
                <a16:creationId xmlns:a16="http://schemas.microsoft.com/office/drawing/2014/main" id="{DD3633EC-4D2A-3B8C-20B9-464D3D7D7070}"/>
              </a:ext>
            </a:extLst>
          </p:cNvPr>
          <p:cNvGrpSpPr/>
          <p:nvPr/>
        </p:nvGrpSpPr>
        <p:grpSpPr>
          <a:xfrm rot="2593346">
            <a:off x="10051613" y="4456935"/>
            <a:ext cx="1037582" cy="1217897"/>
            <a:chOff x="7281641" y="1136546"/>
            <a:chExt cx="892968" cy="986057"/>
          </a:xfrm>
        </p:grpSpPr>
        <p:sp>
          <p:nvSpPr>
            <p:cNvPr id="8" name="Google Shape;337;p23">
              <a:extLst>
                <a:ext uri="{FF2B5EF4-FFF2-40B4-BE49-F238E27FC236}">
                  <a16:creationId xmlns:a16="http://schemas.microsoft.com/office/drawing/2014/main" id="{9927B550-490C-C107-E17F-E0E4ED155B8B}"/>
                </a:ext>
              </a:extLst>
            </p:cNvPr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8;p23">
              <a:extLst>
                <a:ext uri="{FF2B5EF4-FFF2-40B4-BE49-F238E27FC236}">
                  <a16:creationId xmlns:a16="http://schemas.microsoft.com/office/drawing/2014/main" id="{DA1AFF85-649A-8A7A-C276-81D1A219955D}"/>
                </a:ext>
              </a:extLst>
            </p:cNvPr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9;p23">
              <a:extLst>
                <a:ext uri="{FF2B5EF4-FFF2-40B4-BE49-F238E27FC236}">
                  <a16:creationId xmlns:a16="http://schemas.microsoft.com/office/drawing/2014/main" id="{39045D47-E6E6-668A-A1B7-98C0D2C8ECCB}"/>
                </a:ext>
              </a:extLst>
            </p:cNvPr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0;p23">
              <a:extLst>
                <a:ext uri="{FF2B5EF4-FFF2-40B4-BE49-F238E27FC236}">
                  <a16:creationId xmlns:a16="http://schemas.microsoft.com/office/drawing/2014/main" id="{BF7FCCBB-30BF-0AB4-68D2-40DA4DFCBCDA}"/>
                </a:ext>
              </a:extLst>
            </p:cNvPr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463;p23">
            <a:extLst>
              <a:ext uri="{FF2B5EF4-FFF2-40B4-BE49-F238E27FC236}">
                <a16:creationId xmlns:a16="http://schemas.microsoft.com/office/drawing/2014/main" id="{906B4302-EB5A-174F-0D46-379D33C9A7E3}"/>
              </a:ext>
            </a:extLst>
          </p:cNvPr>
          <p:cNvGrpSpPr/>
          <p:nvPr/>
        </p:nvGrpSpPr>
        <p:grpSpPr>
          <a:xfrm rot="1272450">
            <a:off x="9371507" y="5650985"/>
            <a:ext cx="1037582" cy="940754"/>
            <a:chOff x="1664354" y="4088694"/>
            <a:chExt cx="1037582" cy="940754"/>
          </a:xfrm>
        </p:grpSpPr>
        <p:grpSp>
          <p:nvGrpSpPr>
            <p:cNvPr id="13" name="Google Shape;464;p23">
              <a:extLst>
                <a:ext uri="{FF2B5EF4-FFF2-40B4-BE49-F238E27FC236}">
                  <a16:creationId xmlns:a16="http://schemas.microsoft.com/office/drawing/2014/main" id="{77DB21C7-3004-8D28-179D-6415A43D4E7F}"/>
                </a:ext>
              </a:extLst>
            </p:cNvPr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17" name="Google Shape;465;p23">
                <a:extLst>
                  <a:ext uri="{FF2B5EF4-FFF2-40B4-BE49-F238E27FC236}">
                    <a16:creationId xmlns:a16="http://schemas.microsoft.com/office/drawing/2014/main" id="{54852415-EB31-DD96-F0A4-A9421A3128F1}"/>
                  </a:ext>
                </a:extLst>
              </p:cNvPr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66;p23">
                <a:extLst>
                  <a:ext uri="{FF2B5EF4-FFF2-40B4-BE49-F238E27FC236}">
                    <a16:creationId xmlns:a16="http://schemas.microsoft.com/office/drawing/2014/main" id="{92043EF2-7707-4353-F390-908664701BD3}"/>
                  </a:ext>
                </a:extLst>
              </p:cNvPr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67;p23">
                <a:extLst>
                  <a:ext uri="{FF2B5EF4-FFF2-40B4-BE49-F238E27FC236}">
                    <a16:creationId xmlns:a16="http://schemas.microsoft.com/office/drawing/2014/main" id="{E9E9F975-4C59-CC9B-52B8-867F639E5C71}"/>
                  </a:ext>
                </a:extLst>
              </p:cNvPr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68;p23">
                <a:extLst>
                  <a:ext uri="{FF2B5EF4-FFF2-40B4-BE49-F238E27FC236}">
                    <a16:creationId xmlns:a16="http://schemas.microsoft.com/office/drawing/2014/main" id="{E7DD0A13-6BB4-7916-C8F3-42471F39006B}"/>
                  </a:ext>
                </a:extLst>
              </p:cNvPr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69;p23">
                <a:extLst>
                  <a:ext uri="{FF2B5EF4-FFF2-40B4-BE49-F238E27FC236}">
                    <a16:creationId xmlns:a16="http://schemas.microsoft.com/office/drawing/2014/main" id="{D056314F-A1FD-07BC-D3D2-DAEDD2666920}"/>
                  </a:ext>
                </a:extLst>
              </p:cNvPr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70;p23">
                <a:extLst>
                  <a:ext uri="{FF2B5EF4-FFF2-40B4-BE49-F238E27FC236}">
                    <a16:creationId xmlns:a16="http://schemas.microsoft.com/office/drawing/2014/main" id="{34C898CF-69C2-3546-FCB4-A81B8ED07B33}"/>
                  </a:ext>
                </a:extLst>
              </p:cNvPr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71;p23">
                <a:extLst>
                  <a:ext uri="{FF2B5EF4-FFF2-40B4-BE49-F238E27FC236}">
                    <a16:creationId xmlns:a16="http://schemas.microsoft.com/office/drawing/2014/main" id="{2FD007F0-AB95-87CA-DA1F-C7160C12FA99}"/>
                  </a:ext>
                </a:extLst>
              </p:cNvPr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472;p23">
              <a:extLst>
                <a:ext uri="{FF2B5EF4-FFF2-40B4-BE49-F238E27FC236}">
                  <a16:creationId xmlns:a16="http://schemas.microsoft.com/office/drawing/2014/main" id="{7E4F543F-B1B5-BE23-8959-C10D7D17C814}"/>
                </a:ext>
              </a:extLst>
            </p:cNvPr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15" name="Google Shape;473;p23">
                <a:extLst>
                  <a:ext uri="{FF2B5EF4-FFF2-40B4-BE49-F238E27FC236}">
                    <a16:creationId xmlns:a16="http://schemas.microsoft.com/office/drawing/2014/main" id="{DA297A37-9A2B-0179-FAA9-594E6F5FA3C3}"/>
                  </a:ext>
                </a:extLst>
              </p:cNvPr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74;p23">
                <a:extLst>
                  <a:ext uri="{FF2B5EF4-FFF2-40B4-BE49-F238E27FC236}">
                    <a16:creationId xmlns:a16="http://schemas.microsoft.com/office/drawing/2014/main" id="{8BDD3947-2B53-E6E5-6091-0B9E77EEFF94}"/>
                  </a:ext>
                </a:extLst>
              </p:cNvPr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" name="Google Shape;413;p23">
            <a:extLst>
              <a:ext uri="{FF2B5EF4-FFF2-40B4-BE49-F238E27FC236}">
                <a16:creationId xmlns:a16="http://schemas.microsoft.com/office/drawing/2014/main" id="{940EE4C7-5CA9-3C47-D94C-B3181D6CD89D}"/>
              </a:ext>
            </a:extLst>
          </p:cNvPr>
          <p:cNvGrpSpPr/>
          <p:nvPr/>
        </p:nvGrpSpPr>
        <p:grpSpPr>
          <a:xfrm>
            <a:off x="8839119" y="5027935"/>
            <a:ext cx="693917" cy="709106"/>
            <a:chOff x="1214230" y="1280862"/>
            <a:chExt cx="693917" cy="709106"/>
          </a:xfrm>
        </p:grpSpPr>
        <p:sp>
          <p:nvSpPr>
            <p:cNvPr id="27" name="Google Shape;414;p23">
              <a:extLst>
                <a:ext uri="{FF2B5EF4-FFF2-40B4-BE49-F238E27FC236}">
                  <a16:creationId xmlns:a16="http://schemas.microsoft.com/office/drawing/2014/main" id="{BFAD66D9-49BA-E8AB-1A82-589D78C8754B}"/>
                </a:ext>
              </a:extLst>
            </p:cNvPr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15;p23">
              <a:extLst>
                <a:ext uri="{FF2B5EF4-FFF2-40B4-BE49-F238E27FC236}">
                  <a16:creationId xmlns:a16="http://schemas.microsoft.com/office/drawing/2014/main" id="{0D66168E-DF1D-E791-5545-DDE78604B909}"/>
                </a:ext>
              </a:extLst>
            </p:cNvPr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16;p23">
              <a:extLst>
                <a:ext uri="{FF2B5EF4-FFF2-40B4-BE49-F238E27FC236}">
                  <a16:creationId xmlns:a16="http://schemas.microsoft.com/office/drawing/2014/main" id="{38DD9B45-C928-8BF1-AE5F-815F3B68B3F1}"/>
                </a:ext>
              </a:extLst>
            </p:cNvPr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Afbeelding 4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BC8D4B95-6B3E-E59B-8F20-07B46A93B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37" y="99121"/>
            <a:ext cx="1541195" cy="92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6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hoek 53">
            <a:extLst>
              <a:ext uri="{FF2B5EF4-FFF2-40B4-BE49-F238E27FC236}">
                <a16:creationId xmlns:a16="http://schemas.microsoft.com/office/drawing/2014/main" id="{7698AD82-694A-31C5-F530-A209936E6A07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78C15-7CBB-77C7-3375-6FEA4E45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149" y="2145522"/>
            <a:ext cx="5611031" cy="36358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3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www.daltonalkmaar.nl</a:t>
            </a:r>
            <a:r>
              <a:rPr lang="nl-NL" sz="3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3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www.dalton.nl</a:t>
            </a:r>
            <a:endParaRPr lang="nl-NL" sz="320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3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www.scholenopdekaart.nl</a:t>
            </a:r>
            <a:endParaRPr lang="nl-NL" sz="320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3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www.technasium.nl</a:t>
            </a:r>
            <a:r>
              <a:rPr lang="nl-NL" sz="3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nl-NL" sz="220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8C9A300-EC75-03F1-0967-4571EE01E5B2}"/>
              </a:ext>
            </a:extLst>
          </p:cNvPr>
          <p:cNvSpPr/>
          <p:nvPr/>
        </p:nvSpPr>
        <p:spPr>
          <a:xfrm rot="5400000">
            <a:off x="8690335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DEB2E0B-AE63-99AD-61B3-EB028C00B796}"/>
              </a:ext>
            </a:extLst>
          </p:cNvPr>
          <p:cNvSpPr/>
          <p:nvPr/>
        </p:nvSpPr>
        <p:spPr>
          <a:xfrm rot="5400000">
            <a:off x="8685042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0C0D4AE-3B61-B47A-B1D5-E970DE42D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38" y="460730"/>
            <a:ext cx="7480084" cy="1325563"/>
          </a:xfrm>
        </p:spPr>
        <p:txBody>
          <a:bodyPr>
            <a:normAutofit/>
          </a:bodyPr>
          <a:lstStyle/>
          <a:p>
            <a:r>
              <a:rPr lang="nl-NL">
                <a:latin typeface="Congenial SemiBold" panose="02000503040000020004" pitchFamily="2" charset="0"/>
              </a:rPr>
              <a:t>Oriëntatie</a:t>
            </a:r>
          </a:p>
        </p:txBody>
      </p:sp>
      <p:pic>
        <p:nvPicPr>
          <p:cNvPr id="7" name="Picture 8" descr="Technasium logo png - Parcours Partners">
            <a:extLst>
              <a:ext uri="{FF2B5EF4-FFF2-40B4-BE49-F238E27FC236}">
                <a16:creationId xmlns:a16="http://schemas.microsoft.com/office/drawing/2014/main" id="{94B51E87-2D2B-256E-EB76-A73652C8B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70469" y="812835"/>
            <a:ext cx="1986720" cy="231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altononderwijs">
            <a:extLst>
              <a:ext uri="{FF2B5EF4-FFF2-40B4-BE49-F238E27FC236}">
                <a16:creationId xmlns:a16="http://schemas.microsoft.com/office/drawing/2014/main" id="{55C59575-9577-5CD8-979F-14E1D2174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7102" y="41264"/>
            <a:ext cx="2496896" cy="17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cholen op de kaart | Aloysius Stichting">
            <a:extLst>
              <a:ext uri="{FF2B5EF4-FFF2-40B4-BE49-F238E27FC236}">
                <a16:creationId xmlns:a16="http://schemas.microsoft.com/office/drawing/2014/main" id="{C08205E3-1EB1-4070-D99B-B0341677C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8527" y="3372798"/>
            <a:ext cx="4015043" cy="229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F9506985-1AA2-8993-C0B1-0911B8E5CC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981" y="1797263"/>
            <a:ext cx="2208827" cy="132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1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hoek 53">
            <a:extLst>
              <a:ext uri="{FF2B5EF4-FFF2-40B4-BE49-F238E27FC236}">
                <a16:creationId xmlns:a16="http://schemas.microsoft.com/office/drawing/2014/main" id="{7698AD82-694A-31C5-F530-A209936E6A07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78C15-7CBB-77C7-3375-6FEA4E45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509" y="681406"/>
            <a:ext cx="11381321" cy="689506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endParaRPr lang="nl-NL" sz="2400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2400" dirty="0">
                <a:latin typeface="Open Sans"/>
                <a:ea typeface="Open Sans"/>
                <a:cs typeface="Open Sans"/>
              </a:rPr>
              <a:t>Facebook, Instagram, </a:t>
            </a:r>
            <a:r>
              <a:rPr lang="nl-NL" sz="2400" dirty="0" err="1">
                <a:latin typeface="Open Sans"/>
                <a:ea typeface="Open Sans"/>
                <a:cs typeface="Open Sans"/>
              </a:rPr>
              <a:t>TikTok</a:t>
            </a:r>
            <a:r>
              <a:rPr lang="nl-NL" sz="2400" dirty="0">
                <a:latin typeface="Open Sans"/>
                <a:ea typeface="Open Sans"/>
                <a:cs typeface="Open Sans"/>
              </a:rPr>
              <a:t> en LinkedIn</a:t>
            </a:r>
          </a:p>
          <a:p>
            <a:pPr marL="0" indent="0">
              <a:lnSpc>
                <a:spcPct val="150000"/>
              </a:lnSpc>
              <a:buClr>
                <a:srgbClr val="822A78"/>
              </a:buClr>
              <a:buNone/>
            </a:pPr>
            <a:endParaRPr lang="nl-N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8C9A300-EC75-03F1-0967-4571EE01E5B2}"/>
              </a:ext>
            </a:extLst>
          </p:cNvPr>
          <p:cNvSpPr/>
          <p:nvPr/>
        </p:nvSpPr>
        <p:spPr>
          <a:xfrm rot="5400000">
            <a:off x="8690335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DEB2E0B-AE63-99AD-61B3-EB028C00B796}"/>
              </a:ext>
            </a:extLst>
          </p:cNvPr>
          <p:cNvSpPr/>
          <p:nvPr/>
        </p:nvSpPr>
        <p:spPr>
          <a:xfrm rot="5400000">
            <a:off x="8685042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0267CEA-904D-1471-454F-5978E9447236}"/>
              </a:ext>
            </a:extLst>
          </p:cNvPr>
          <p:cNvSpPr txBox="1">
            <a:spLocks/>
          </p:cNvSpPr>
          <p:nvPr/>
        </p:nvSpPr>
        <p:spPr>
          <a:xfrm>
            <a:off x="318649" y="-158016"/>
            <a:ext cx="74800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latin typeface="Congenial SemiBold" panose="02000503040000020004" pitchFamily="2" charset="0"/>
              </a:rPr>
              <a:t>Oriëntatie</a:t>
            </a:r>
          </a:p>
        </p:txBody>
      </p:sp>
      <p:sp>
        <p:nvSpPr>
          <p:cNvPr id="10" name="Boog 9">
            <a:extLst>
              <a:ext uri="{FF2B5EF4-FFF2-40B4-BE49-F238E27FC236}">
                <a16:creationId xmlns:a16="http://schemas.microsoft.com/office/drawing/2014/main" id="{D146068E-0BFD-61F4-6E74-B4D421D3FB74}"/>
              </a:ext>
            </a:extLst>
          </p:cNvPr>
          <p:cNvSpPr/>
          <p:nvPr/>
        </p:nvSpPr>
        <p:spPr>
          <a:xfrm rot="19308915">
            <a:off x="8003302" y="3856878"/>
            <a:ext cx="4772063" cy="4611822"/>
          </a:xfrm>
          <a:prstGeom prst="arc">
            <a:avLst>
              <a:gd name="adj1" fmla="val 16059870"/>
              <a:gd name="adj2" fmla="val 20707584"/>
            </a:avLst>
          </a:prstGeom>
          <a:ln w="76200">
            <a:solidFill>
              <a:srgbClr val="F2F2F2">
                <a:alpha val="7215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Afbeelding 4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244F2BD1-0A5D-63DC-B5E3-52F185A43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37" y="99121"/>
            <a:ext cx="1541195" cy="925007"/>
          </a:xfrm>
          <a:prstGeom prst="rect">
            <a:avLst/>
          </a:prstGeom>
        </p:spPr>
      </p:pic>
      <p:pic>
        <p:nvPicPr>
          <p:cNvPr id="2" name="Afbeelding 1" descr="Afbeelding met tekst, kleding, computer, Menselijk gezicht&#10;&#10;Door AI gegenereerde inhoud is mogelijk onjuist.">
            <a:extLst>
              <a:ext uri="{FF2B5EF4-FFF2-40B4-BE49-F238E27FC236}">
                <a16:creationId xmlns:a16="http://schemas.microsoft.com/office/drawing/2014/main" id="{84EB159C-A816-A0D0-31B7-62ADBF03B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47" y="1583321"/>
            <a:ext cx="11163906" cy="517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03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hoek 53">
            <a:extLst>
              <a:ext uri="{FF2B5EF4-FFF2-40B4-BE49-F238E27FC236}">
                <a16:creationId xmlns:a16="http://schemas.microsoft.com/office/drawing/2014/main" id="{7698AD82-694A-31C5-F530-A209936E6A07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78C15-7CBB-77C7-3375-6FEA4E45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74" y="1427574"/>
            <a:ext cx="11230251" cy="4820031"/>
          </a:xfrm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Aanmeldingsweek 2026: </a:t>
            </a:r>
            <a:r>
              <a:rPr lang="nl-NL" b="1" dirty="0">
                <a:latin typeface="Open Sans"/>
                <a:ea typeface="Open Sans"/>
                <a:cs typeface="Open Sans"/>
              </a:rPr>
              <a:t>25 tot en met 31 maart 2026</a:t>
            </a:r>
            <a:r>
              <a:rPr lang="nl-NL" dirty="0">
                <a:latin typeface="Open Sans"/>
                <a:ea typeface="Open Sans"/>
                <a:cs typeface="Open Sans"/>
              </a:rPr>
              <a:t>.</a:t>
            </a:r>
            <a:endParaRPr lang="nl-NL" b="1" dirty="0"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Warme overdracht (incl. ondersteuningsbehoefte)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Kennismaking vóór de zomer, zowel voor leerlingen als hun ouders/verzorgers (</a:t>
            </a:r>
            <a:r>
              <a:rPr lang="nl-NL" b="1" dirty="0">
                <a:latin typeface="Open Sans"/>
                <a:ea typeface="Open Sans"/>
                <a:cs typeface="Open Sans"/>
              </a:rPr>
              <a:t>22 juni 2026</a:t>
            </a:r>
            <a:r>
              <a:rPr lang="nl-NL" dirty="0">
                <a:latin typeface="Open Sans"/>
                <a:ea typeface="Open Sans"/>
                <a:cs typeface="Open Sans"/>
              </a:rPr>
              <a:t>)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Introductiedagen ná de zomer (</a:t>
            </a:r>
            <a:r>
              <a:rPr lang="nl-NL" b="1" dirty="0">
                <a:latin typeface="Open Sans"/>
                <a:ea typeface="Open Sans"/>
                <a:cs typeface="Open Sans"/>
              </a:rPr>
              <a:t>start 17 augustus 2026</a:t>
            </a:r>
            <a:r>
              <a:rPr lang="nl-NL" dirty="0">
                <a:latin typeface="Open Sans"/>
                <a:ea typeface="Open Sans"/>
                <a:cs typeface="Open Sans"/>
              </a:rPr>
              <a:t>)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8C9A300-EC75-03F1-0967-4571EE01E5B2}"/>
              </a:ext>
            </a:extLst>
          </p:cNvPr>
          <p:cNvSpPr/>
          <p:nvPr/>
        </p:nvSpPr>
        <p:spPr>
          <a:xfrm rot="5400000">
            <a:off x="8690335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DEB2E0B-AE63-99AD-61B3-EB028C00B796}"/>
              </a:ext>
            </a:extLst>
          </p:cNvPr>
          <p:cNvSpPr/>
          <p:nvPr/>
        </p:nvSpPr>
        <p:spPr>
          <a:xfrm rot="5400000">
            <a:off x="8685042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91077CF-EC36-288F-D34E-1DF6685DE747}"/>
              </a:ext>
            </a:extLst>
          </p:cNvPr>
          <p:cNvSpPr txBox="1">
            <a:spLocks/>
          </p:cNvSpPr>
          <p:nvPr/>
        </p:nvSpPr>
        <p:spPr>
          <a:xfrm>
            <a:off x="573872" y="139795"/>
            <a:ext cx="74800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latin typeface="Congenial SemiBold" panose="02000503040000020004" pitchFamily="2" charset="0"/>
              </a:rPr>
              <a:t>Aanmelden</a:t>
            </a:r>
          </a:p>
        </p:txBody>
      </p:sp>
      <p:pic>
        <p:nvPicPr>
          <p:cNvPr id="4" name="Afbeelding 3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8DC54603-DA00-ED06-2584-D9B3F34A4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37" y="99121"/>
            <a:ext cx="1541195" cy="92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13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hoek 53">
            <a:extLst>
              <a:ext uri="{FF2B5EF4-FFF2-40B4-BE49-F238E27FC236}">
                <a16:creationId xmlns:a16="http://schemas.microsoft.com/office/drawing/2014/main" id="{7698AD82-694A-31C5-F530-A209936E6A07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78C15-7CBB-77C7-3375-6FEA4E45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79" y="1207009"/>
            <a:ext cx="10795642" cy="482003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Clr>
                <a:srgbClr val="822A78"/>
              </a:buClr>
              <a:buNone/>
            </a:pPr>
            <a:r>
              <a:rPr lang="nl-N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Ontmoet &amp; Groet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Collega’s, dé specialisten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Leerlingen, dé ervaringsdeskundigen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 zijn er voor u! 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Onder het genot van een kopje koffie of thee</a:t>
            </a: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endParaRPr lang="nl-NL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8C9A300-EC75-03F1-0967-4571EE01E5B2}"/>
              </a:ext>
            </a:extLst>
          </p:cNvPr>
          <p:cNvSpPr/>
          <p:nvPr/>
        </p:nvSpPr>
        <p:spPr>
          <a:xfrm rot="5400000">
            <a:off x="8690335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DEB2E0B-AE63-99AD-61B3-EB028C00B796}"/>
              </a:ext>
            </a:extLst>
          </p:cNvPr>
          <p:cNvSpPr/>
          <p:nvPr/>
        </p:nvSpPr>
        <p:spPr>
          <a:xfrm rot="5400000">
            <a:off x="8685042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64C291D-9731-FC5C-7328-22E8FBFAD8A9}"/>
              </a:ext>
            </a:extLst>
          </p:cNvPr>
          <p:cNvSpPr txBox="1">
            <a:spLocks/>
          </p:cNvSpPr>
          <p:nvPr/>
        </p:nvSpPr>
        <p:spPr>
          <a:xfrm>
            <a:off x="698179" y="184021"/>
            <a:ext cx="7480084" cy="1022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Congenial SemiBold" panose="02000503040000020004" pitchFamily="2" charset="0"/>
              </a:rPr>
              <a:t>Onderdeel 2</a:t>
            </a:r>
          </a:p>
        </p:txBody>
      </p:sp>
      <p:pic>
        <p:nvPicPr>
          <p:cNvPr id="18434" name="Picture 2" descr="zaterdag 16 juni – Meet &amp; Greet met Janet en Renske | De taal van je hart">
            <a:extLst>
              <a:ext uri="{FF2B5EF4-FFF2-40B4-BE49-F238E27FC236}">
                <a16:creationId xmlns:a16="http://schemas.microsoft.com/office/drawing/2014/main" id="{0A8230EA-D844-EA9F-E25F-D2EE68B4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95" b="94253" l="5496" r="94370">
                        <a14:foregroundMark x1="13137" y1="29598" x2="8981" y2="45402"/>
                        <a14:foregroundMark x1="8981" y1="45402" x2="12064" y2="60345"/>
                        <a14:foregroundMark x1="12064" y1="60345" x2="21314" y2="60057"/>
                        <a14:foregroundMark x1="21314" y1="60057" x2="21448" y2="60345"/>
                        <a14:foregroundMark x1="9383" y1="53448" x2="5496" y2="36207"/>
                        <a14:foregroundMark x1="5496" y1="36207" x2="10456" y2="28161"/>
                        <a14:foregroundMark x1="23861" y1="10632" x2="28686" y2="9770"/>
                        <a14:foregroundMark x1="43968" y1="17529" x2="51609" y2="17241"/>
                        <a14:foregroundMark x1="51609" y1="17241" x2="54960" y2="17241"/>
                        <a14:foregroundMark x1="22520" y1="23851" x2="9786" y2="40517"/>
                        <a14:foregroundMark x1="31635" y1="35057" x2="81099" y2="41092"/>
                        <a14:foregroundMark x1="81099" y1="41092" x2="88740" y2="38793"/>
                        <a14:foregroundMark x1="88740" y1="38793" x2="88740" y2="38793"/>
                        <a14:foregroundMark x1="88740" y1="22126" x2="91957" y2="35632"/>
                        <a14:foregroundMark x1="91957" y1="35632" x2="94638" y2="39943"/>
                        <a14:foregroundMark x1="19839" y1="86207" x2="19839" y2="86207"/>
                        <a14:foregroundMark x1="20375" y1="86207" x2="22520" y2="86207"/>
                        <a14:foregroundMark x1="23458" y1="81609" x2="23592" y2="91092"/>
                        <a14:foregroundMark x1="21850" y1="86782" x2="18365" y2="84770"/>
                        <a14:foregroundMark x1="28820" y1="83333" x2="27212" y2="92816"/>
                        <a14:foregroundMark x1="33780" y1="83621" x2="32842" y2="92529"/>
                        <a14:foregroundMark x1="35791" y1="94253" x2="35791" y2="94253"/>
                        <a14:foregroundMark x1="39142" y1="80747" x2="39812" y2="92529"/>
                        <a14:foregroundMark x1="47453" y1="82471" x2="48257" y2="91379"/>
                        <a14:foregroundMark x1="55094" y1="82759" x2="54558" y2="92816"/>
                        <a14:foregroundMark x1="58177" y1="91667" x2="58177" y2="91667"/>
                        <a14:foregroundMark x1="64075" y1="82759" x2="64075" y2="82759"/>
                        <a14:foregroundMark x1="62466" y1="82759" x2="61394" y2="89368"/>
                        <a14:foregroundMark x1="67292" y1="83908" x2="68097" y2="91092"/>
                        <a14:foregroundMark x1="74263" y1="82184" x2="73861" y2="89655"/>
                        <a14:foregroundMark x1="79223" y1="82759" x2="80161" y2="90805"/>
                        <a14:foregroundMark x1="23861" y1="9195" x2="31367" y2="9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640" y="4716165"/>
            <a:ext cx="4007933" cy="186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700C97D5-297F-3835-3392-18B2F7275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887" y="99121"/>
            <a:ext cx="1704445" cy="102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00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78C15-7CBB-77C7-3375-6FEA4E45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466" y="1362162"/>
            <a:ext cx="6291247" cy="549659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Onderdeel 1</a:t>
            </a:r>
            <a:r>
              <a:rPr lang="nl-NL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lvl="1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Interactieve kennismaking</a:t>
            </a:r>
          </a:p>
          <a:p>
            <a:pPr lvl="1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 oriëntatie </a:t>
            </a: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aanmelden  plaatsing</a:t>
            </a:r>
          </a:p>
          <a:p>
            <a:pPr marL="457200" lvl="1" indent="0">
              <a:lnSpc>
                <a:spcPct val="150000"/>
              </a:lnSpc>
              <a:buClr>
                <a:schemeClr val="accent2"/>
              </a:buClr>
              <a:buNone/>
            </a:pPr>
            <a:endParaRPr lang="nl-NL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Onderdeel 2</a:t>
            </a:r>
            <a:r>
              <a:rPr lang="nl-NL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(Ontmoet &amp; Groet)</a:t>
            </a:r>
            <a:endParaRPr lang="nl-NL" sz="2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endParaRPr lang="nl-NL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Onderdeel 3</a:t>
            </a:r>
            <a:r>
              <a:rPr lang="nl-NL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(keuze)</a:t>
            </a:r>
          </a:p>
          <a:p>
            <a:pPr lvl="1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stage</a:t>
            </a:r>
          </a:p>
          <a:p>
            <a:pPr lvl="1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Original</a:t>
            </a:r>
          </a:p>
          <a:p>
            <a:pPr lvl="1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nl-NL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Technasium</a:t>
            </a:r>
            <a:endParaRPr lang="nl-NL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Ovaal 7" descr="Afbeelding met persoon, zitten, computer, binnen&#10;&#10;Automatisch gegenereerde beschrijving">
            <a:extLst>
              <a:ext uri="{FF2B5EF4-FFF2-40B4-BE49-F238E27FC236}">
                <a16:creationId xmlns:a16="http://schemas.microsoft.com/office/drawing/2014/main" id="{BF7E6F41-2DFE-6AD0-6A71-749E26AF5216}"/>
              </a:ext>
            </a:extLst>
          </p:cNvPr>
          <p:cNvSpPr/>
          <p:nvPr/>
        </p:nvSpPr>
        <p:spPr>
          <a:xfrm>
            <a:off x="7315325" y="1718605"/>
            <a:ext cx="4445880" cy="4732064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NL"/>
          </a:p>
        </p:txBody>
      </p:sp>
      <p:grpSp>
        <p:nvGrpSpPr>
          <p:cNvPr id="4" name="Google Shape;506;p23">
            <a:extLst>
              <a:ext uri="{FF2B5EF4-FFF2-40B4-BE49-F238E27FC236}">
                <a16:creationId xmlns:a16="http://schemas.microsoft.com/office/drawing/2014/main" id="{D5D6A31F-FC7A-0294-9D11-740164B54D24}"/>
              </a:ext>
            </a:extLst>
          </p:cNvPr>
          <p:cNvGrpSpPr/>
          <p:nvPr/>
        </p:nvGrpSpPr>
        <p:grpSpPr>
          <a:xfrm rot="18584958">
            <a:off x="10184399" y="5486848"/>
            <a:ext cx="1009123" cy="1313971"/>
            <a:chOff x="6151764" y="3887194"/>
            <a:chExt cx="1009123" cy="1313971"/>
          </a:xfrm>
        </p:grpSpPr>
        <p:grpSp>
          <p:nvGrpSpPr>
            <p:cNvPr id="5" name="Google Shape;507;p23">
              <a:extLst>
                <a:ext uri="{FF2B5EF4-FFF2-40B4-BE49-F238E27FC236}">
                  <a16:creationId xmlns:a16="http://schemas.microsoft.com/office/drawing/2014/main" id="{1300D9D7-9AD8-6546-B9FB-246DB2443C38}"/>
                </a:ext>
              </a:extLst>
            </p:cNvPr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10" name="Google Shape;508;p23">
                <a:extLst>
                  <a:ext uri="{FF2B5EF4-FFF2-40B4-BE49-F238E27FC236}">
                    <a16:creationId xmlns:a16="http://schemas.microsoft.com/office/drawing/2014/main" id="{91B26374-4AF8-22D4-34E2-60F00039BA6C}"/>
                  </a:ext>
                </a:extLst>
              </p:cNvPr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822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09;p23">
                <a:extLst>
                  <a:ext uri="{FF2B5EF4-FFF2-40B4-BE49-F238E27FC236}">
                    <a16:creationId xmlns:a16="http://schemas.microsoft.com/office/drawing/2014/main" id="{A7D57438-63BB-C41C-F71F-546A8E6536FE}"/>
                  </a:ext>
                </a:extLst>
              </p:cNvPr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10;p23">
                <a:extLst>
                  <a:ext uri="{FF2B5EF4-FFF2-40B4-BE49-F238E27FC236}">
                    <a16:creationId xmlns:a16="http://schemas.microsoft.com/office/drawing/2014/main" id="{8FDB4781-31FF-0201-E61E-9A84CA805284}"/>
                  </a:ext>
                </a:extLst>
              </p:cNvPr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11;p23">
                <a:extLst>
                  <a:ext uri="{FF2B5EF4-FFF2-40B4-BE49-F238E27FC236}">
                    <a16:creationId xmlns:a16="http://schemas.microsoft.com/office/drawing/2014/main" id="{E02A9A3E-5FF0-77B2-5715-319E7926E7E9}"/>
                  </a:ext>
                </a:extLst>
              </p:cNvPr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12;p23">
                <a:extLst>
                  <a:ext uri="{FF2B5EF4-FFF2-40B4-BE49-F238E27FC236}">
                    <a16:creationId xmlns:a16="http://schemas.microsoft.com/office/drawing/2014/main" id="{51E834B0-A8E4-4FA9-97CC-904526BFEA95}"/>
                  </a:ext>
                </a:extLst>
              </p:cNvPr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13;p23">
                <a:extLst>
                  <a:ext uri="{FF2B5EF4-FFF2-40B4-BE49-F238E27FC236}">
                    <a16:creationId xmlns:a16="http://schemas.microsoft.com/office/drawing/2014/main" id="{C6C9C9F8-0F4C-337A-A5AA-5252362B2BA7}"/>
                  </a:ext>
                </a:extLst>
              </p:cNvPr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14;p23">
                <a:extLst>
                  <a:ext uri="{FF2B5EF4-FFF2-40B4-BE49-F238E27FC236}">
                    <a16:creationId xmlns:a16="http://schemas.microsoft.com/office/drawing/2014/main" id="{156F8B38-1AAC-6CE4-049C-0E5EA2365076}"/>
                  </a:ext>
                </a:extLst>
              </p:cNvPr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15;p23">
                <a:extLst>
                  <a:ext uri="{FF2B5EF4-FFF2-40B4-BE49-F238E27FC236}">
                    <a16:creationId xmlns:a16="http://schemas.microsoft.com/office/drawing/2014/main" id="{3DB577CC-63C7-39B1-57C9-F1F89AD82D5F}"/>
                  </a:ext>
                </a:extLst>
              </p:cNvPr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16;p23">
                <a:extLst>
                  <a:ext uri="{FF2B5EF4-FFF2-40B4-BE49-F238E27FC236}">
                    <a16:creationId xmlns:a16="http://schemas.microsoft.com/office/drawing/2014/main" id="{13C4FDB4-D3D7-3258-6B12-6D93C543BFEC}"/>
                  </a:ext>
                </a:extLst>
              </p:cNvPr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517;p23">
              <a:extLst>
                <a:ext uri="{FF2B5EF4-FFF2-40B4-BE49-F238E27FC236}">
                  <a16:creationId xmlns:a16="http://schemas.microsoft.com/office/drawing/2014/main" id="{E2AA70B6-8C1D-7A98-5B76-69215ED147E0}"/>
                </a:ext>
              </a:extLst>
            </p:cNvPr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7" name="Google Shape;518;p23">
                <a:extLst>
                  <a:ext uri="{FF2B5EF4-FFF2-40B4-BE49-F238E27FC236}">
                    <a16:creationId xmlns:a16="http://schemas.microsoft.com/office/drawing/2014/main" id="{14E16D41-78F5-BD10-7BFF-860CC93E6585}"/>
                  </a:ext>
                </a:extLst>
              </p:cNvPr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19;p23">
                <a:extLst>
                  <a:ext uri="{FF2B5EF4-FFF2-40B4-BE49-F238E27FC236}">
                    <a16:creationId xmlns:a16="http://schemas.microsoft.com/office/drawing/2014/main" id="{B51B2B31-DB50-92D6-EDE0-4DC60F7114B2}"/>
                  </a:ext>
                </a:extLst>
              </p:cNvPr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Google Shape;358;p23">
            <a:extLst>
              <a:ext uri="{FF2B5EF4-FFF2-40B4-BE49-F238E27FC236}">
                <a16:creationId xmlns:a16="http://schemas.microsoft.com/office/drawing/2014/main" id="{C56B62C5-CF7C-2BB2-54F6-9A607DED0AD4}"/>
              </a:ext>
            </a:extLst>
          </p:cNvPr>
          <p:cNvSpPr/>
          <p:nvPr/>
        </p:nvSpPr>
        <p:spPr>
          <a:xfrm>
            <a:off x="10693156" y="1362161"/>
            <a:ext cx="1068049" cy="963633"/>
          </a:xfrm>
          <a:custGeom>
            <a:avLst/>
            <a:gdLst/>
            <a:ahLst/>
            <a:cxnLst/>
            <a:rect l="l" t="t" r="r" b="b"/>
            <a:pathLst>
              <a:path w="24180" h="22730" extrusionOk="0">
                <a:moveTo>
                  <a:pt x="12323" y="3022"/>
                </a:moveTo>
                <a:cubicBezTo>
                  <a:pt x="12788" y="3022"/>
                  <a:pt x="13258" y="3065"/>
                  <a:pt x="13726" y="3154"/>
                </a:cubicBezTo>
                <a:cubicBezTo>
                  <a:pt x="17826" y="3937"/>
                  <a:pt x="20123" y="8357"/>
                  <a:pt x="19065" y="12265"/>
                </a:cubicBezTo>
                <a:cubicBezTo>
                  <a:pt x="18120" y="15756"/>
                  <a:pt x="15239" y="17764"/>
                  <a:pt x="11926" y="18511"/>
                </a:cubicBezTo>
                <a:cubicBezTo>
                  <a:pt x="11897" y="18406"/>
                  <a:pt x="11814" y="18309"/>
                  <a:pt x="11693" y="18300"/>
                </a:cubicBezTo>
                <a:cubicBezTo>
                  <a:pt x="7189" y="17948"/>
                  <a:pt x="3611" y="14644"/>
                  <a:pt x="4291" y="9865"/>
                </a:cubicBezTo>
                <a:cubicBezTo>
                  <a:pt x="4845" y="5972"/>
                  <a:pt x="8462" y="3022"/>
                  <a:pt x="12323" y="3022"/>
                </a:cubicBezTo>
                <a:close/>
                <a:moveTo>
                  <a:pt x="8370" y="1"/>
                </a:moveTo>
                <a:cubicBezTo>
                  <a:pt x="8206" y="1"/>
                  <a:pt x="8026" y="180"/>
                  <a:pt x="8053" y="373"/>
                </a:cubicBezTo>
                <a:cubicBezTo>
                  <a:pt x="8172" y="1247"/>
                  <a:pt x="8518" y="2172"/>
                  <a:pt x="8818" y="3002"/>
                </a:cubicBezTo>
                <a:cubicBezTo>
                  <a:pt x="7324" y="3655"/>
                  <a:pt x="6029" y="4692"/>
                  <a:pt x="5066" y="6006"/>
                </a:cubicBezTo>
                <a:cubicBezTo>
                  <a:pt x="4709" y="5676"/>
                  <a:pt x="4332" y="5369"/>
                  <a:pt x="3949" y="5070"/>
                </a:cubicBezTo>
                <a:cubicBezTo>
                  <a:pt x="3525" y="4738"/>
                  <a:pt x="3087" y="4347"/>
                  <a:pt x="2596" y="4123"/>
                </a:cubicBezTo>
                <a:cubicBezTo>
                  <a:pt x="2553" y="4104"/>
                  <a:pt x="2509" y="4095"/>
                  <a:pt x="2466" y="4095"/>
                </a:cubicBezTo>
                <a:cubicBezTo>
                  <a:pt x="2226" y="4095"/>
                  <a:pt x="2024" y="4373"/>
                  <a:pt x="2242" y="4583"/>
                </a:cubicBezTo>
                <a:cubicBezTo>
                  <a:pt x="2632" y="4960"/>
                  <a:pt x="3133" y="5238"/>
                  <a:pt x="3573" y="5560"/>
                </a:cubicBezTo>
                <a:cubicBezTo>
                  <a:pt x="3971" y="5853"/>
                  <a:pt x="4358" y="6164"/>
                  <a:pt x="4755" y="6461"/>
                </a:cubicBezTo>
                <a:cubicBezTo>
                  <a:pt x="4018" y="7614"/>
                  <a:pt x="3547" y="8942"/>
                  <a:pt x="3450" y="10368"/>
                </a:cubicBezTo>
                <a:cubicBezTo>
                  <a:pt x="3415" y="10901"/>
                  <a:pt x="3433" y="11435"/>
                  <a:pt x="3505" y="11965"/>
                </a:cubicBezTo>
                <a:cubicBezTo>
                  <a:pt x="2444" y="11967"/>
                  <a:pt x="1349" y="12051"/>
                  <a:pt x="318" y="12262"/>
                </a:cubicBezTo>
                <a:cubicBezTo>
                  <a:pt x="1" y="12328"/>
                  <a:pt x="54" y="12855"/>
                  <a:pt x="366" y="12855"/>
                </a:cubicBezTo>
                <a:cubicBezTo>
                  <a:pt x="376" y="12855"/>
                  <a:pt x="387" y="12855"/>
                  <a:pt x="398" y="12854"/>
                </a:cubicBezTo>
                <a:cubicBezTo>
                  <a:pt x="1465" y="12740"/>
                  <a:pt x="2530" y="12602"/>
                  <a:pt x="3597" y="12486"/>
                </a:cubicBezTo>
                <a:cubicBezTo>
                  <a:pt x="3946" y="14206"/>
                  <a:pt x="4841" y="15805"/>
                  <a:pt x="6101" y="16972"/>
                </a:cubicBezTo>
                <a:cubicBezTo>
                  <a:pt x="4741" y="17837"/>
                  <a:pt x="3309" y="18732"/>
                  <a:pt x="2081" y="19763"/>
                </a:cubicBezTo>
                <a:cubicBezTo>
                  <a:pt x="1845" y="19961"/>
                  <a:pt x="2061" y="20300"/>
                  <a:pt x="2316" y="20300"/>
                </a:cubicBezTo>
                <a:cubicBezTo>
                  <a:pt x="2365" y="20300"/>
                  <a:pt x="2415" y="20288"/>
                  <a:pt x="2464" y="20260"/>
                </a:cubicBezTo>
                <a:cubicBezTo>
                  <a:pt x="3884" y="19442"/>
                  <a:pt x="5247" y="18361"/>
                  <a:pt x="6547" y="17367"/>
                </a:cubicBezTo>
                <a:cubicBezTo>
                  <a:pt x="6550" y="17364"/>
                  <a:pt x="6552" y="17361"/>
                  <a:pt x="6553" y="17359"/>
                </a:cubicBezTo>
                <a:cubicBezTo>
                  <a:pt x="7731" y="18291"/>
                  <a:pt x="9170" y="18864"/>
                  <a:pt x="10750" y="18864"/>
                </a:cubicBezTo>
                <a:cubicBezTo>
                  <a:pt x="10775" y="18864"/>
                  <a:pt x="10800" y="18864"/>
                  <a:pt x="10825" y="18863"/>
                </a:cubicBezTo>
                <a:lnTo>
                  <a:pt x="10825" y="18863"/>
                </a:lnTo>
                <a:cubicBezTo>
                  <a:pt x="10809" y="18943"/>
                  <a:pt x="10823" y="19026"/>
                  <a:pt x="10863" y="19096"/>
                </a:cubicBezTo>
                <a:cubicBezTo>
                  <a:pt x="10623" y="20194"/>
                  <a:pt x="10517" y="21420"/>
                  <a:pt x="10676" y="22503"/>
                </a:cubicBezTo>
                <a:cubicBezTo>
                  <a:pt x="10700" y="22661"/>
                  <a:pt x="10813" y="22729"/>
                  <a:pt x="10937" y="22729"/>
                </a:cubicBezTo>
                <a:cubicBezTo>
                  <a:pt x="11101" y="22729"/>
                  <a:pt x="11283" y="22609"/>
                  <a:pt x="11295" y="22418"/>
                </a:cubicBezTo>
                <a:cubicBezTo>
                  <a:pt x="11361" y="21366"/>
                  <a:pt x="11378" y="20322"/>
                  <a:pt x="11456" y="19271"/>
                </a:cubicBezTo>
                <a:cubicBezTo>
                  <a:pt x="11479" y="19271"/>
                  <a:pt x="11503" y="19271"/>
                  <a:pt x="11527" y="19271"/>
                </a:cubicBezTo>
                <a:cubicBezTo>
                  <a:pt x="13402" y="19271"/>
                  <a:pt x="15194" y="18493"/>
                  <a:pt x="16652" y="17274"/>
                </a:cubicBezTo>
                <a:cubicBezTo>
                  <a:pt x="17129" y="18245"/>
                  <a:pt x="17623" y="19234"/>
                  <a:pt x="18178" y="20164"/>
                </a:cubicBezTo>
                <a:cubicBezTo>
                  <a:pt x="18245" y="20276"/>
                  <a:pt x="18342" y="20323"/>
                  <a:pt x="18438" y="20323"/>
                </a:cubicBezTo>
                <a:cubicBezTo>
                  <a:pt x="18653" y="20323"/>
                  <a:pt x="18865" y="20093"/>
                  <a:pt x="18737" y="19836"/>
                </a:cubicBezTo>
                <a:cubicBezTo>
                  <a:pt x="18253" y="18865"/>
                  <a:pt x="17686" y="17909"/>
                  <a:pt x="17124" y="16980"/>
                </a:cubicBezTo>
                <a:cubicBezTo>
                  <a:pt x="17107" y="16954"/>
                  <a:pt x="17087" y="16931"/>
                  <a:pt x="17063" y="16911"/>
                </a:cubicBezTo>
                <a:cubicBezTo>
                  <a:pt x="18175" y="15871"/>
                  <a:pt x="19048" y="14567"/>
                  <a:pt x="19567" y="13172"/>
                </a:cubicBezTo>
                <a:cubicBezTo>
                  <a:pt x="20448" y="13538"/>
                  <a:pt x="21399" y="13852"/>
                  <a:pt x="22322" y="14042"/>
                </a:cubicBezTo>
                <a:cubicBezTo>
                  <a:pt x="22347" y="14047"/>
                  <a:pt x="22371" y="14050"/>
                  <a:pt x="22394" y="14050"/>
                </a:cubicBezTo>
                <a:cubicBezTo>
                  <a:pt x="22721" y="14050"/>
                  <a:pt x="22838" y="13558"/>
                  <a:pt x="22483" y="13455"/>
                </a:cubicBezTo>
                <a:cubicBezTo>
                  <a:pt x="21573" y="13190"/>
                  <a:pt x="20644" y="12950"/>
                  <a:pt x="19723" y="12714"/>
                </a:cubicBezTo>
                <a:cubicBezTo>
                  <a:pt x="19860" y="12287"/>
                  <a:pt x="19959" y="11847"/>
                  <a:pt x="20023" y="11403"/>
                </a:cubicBezTo>
                <a:cubicBezTo>
                  <a:pt x="20216" y="9977"/>
                  <a:pt x="20034" y="8527"/>
                  <a:pt x="19498" y="7191"/>
                </a:cubicBezTo>
                <a:lnTo>
                  <a:pt x="19498" y="7191"/>
                </a:lnTo>
                <a:cubicBezTo>
                  <a:pt x="19542" y="7232"/>
                  <a:pt x="19599" y="7252"/>
                  <a:pt x="19657" y="7252"/>
                </a:cubicBezTo>
                <a:cubicBezTo>
                  <a:pt x="19669" y="7252"/>
                  <a:pt x="19682" y="7251"/>
                  <a:pt x="19694" y="7249"/>
                </a:cubicBezTo>
                <a:cubicBezTo>
                  <a:pt x="21086" y="7037"/>
                  <a:pt x="22597" y="6693"/>
                  <a:pt x="23886" y="6119"/>
                </a:cubicBezTo>
                <a:cubicBezTo>
                  <a:pt x="24179" y="5988"/>
                  <a:pt x="24010" y="5554"/>
                  <a:pt x="23729" y="5554"/>
                </a:cubicBezTo>
                <a:cubicBezTo>
                  <a:pt x="23705" y="5554"/>
                  <a:pt x="23679" y="5558"/>
                  <a:pt x="23653" y="5565"/>
                </a:cubicBezTo>
                <a:cubicBezTo>
                  <a:pt x="22287" y="5943"/>
                  <a:pt x="20942" y="6424"/>
                  <a:pt x="19573" y="6808"/>
                </a:cubicBezTo>
                <a:cubicBezTo>
                  <a:pt x="19469" y="6837"/>
                  <a:pt x="19420" y="6908"/>
                  <a:pt x="19412" y="6984"/>
                </a:cubicBezTo>
                <a:cubicBezTo>
                  <a:pt x="18685" y="5309"/>
                  <a:pt x="17417" y="3909"/>
                  <a:pt x="15790" y="3077"/>
                </a:cubicBezTo>
                <a:cubicBezTo>
                  <a:pt x="16081" y="2806"/>
                  <a:pt x="16349" y="2503"/>
                  <a:pt x="16622" y="2215"/>
                </a:cubicBezTo>
                <a:cubicBezTo>
                  <a:pt x="16930" y="1890"/>
                  <a:pt x="17270" y="1578"/>
                  <a:pt x="17530" y="1212"/>
                </a:cubicBezTo>
                <a:cubicBezTo>
                  <a:pt x="17676" y="1005"/>
                  <a:pt x="17479" y="808"/>
                  <a:pt x="17277" y="808"/>
                </a:cubicBezTo>
                <a:cubicBezTo>
                  <a:pt x="17212" y="808"/>
                  <a:pt x="17147" y="828"/>
                  <a:pt x="17092" y="875"/>
                </a:cubicBezTo>
                <a:cubicBezTo>
                  <a:pt x="16731" y="1181"/>
                  <a:pt x="16433" y="1584"/>
                  <a:pt x="16119" y="1941"/>
                </a:cubicBezTo>
                <a:cubicBezTo>
                  <a:pt x="15854" y="2243"/>
                  <a:pt x="15576" y="2540"/>
                  <a:pt x="15337" y="2863"/>
                </a:cubicBezTo>
                <a:cubicBezTo>
                  <a:pt x="14496" y="2503"/>
                  <a:pt x="13595" y="2299"/>
                  <a:pt x="12681" y="2264"/>
                </a:cubicBezTo>
                <a:cubicBezTo>
                  <a:pt x="12569" y="2260"/>
                  <a:pt x="12457" y="2258"/>
                  <a:pt x="12345" y="2258"/>
                </a:cubicBezTo>
                <a:cubicBezTo>
                  <a:pt x="11308" y="2258"/>
                  <a:pt x="10278" y="2443"/>
                  <a:pt x="9305" y="2805"/>
                </a:cubicBezTo>
                <a:cubicBezTo>
                  <a:pt x="9128" y="1930"/>
                  <a:pt x="8930" y="968"/>
                  <a:pt x="8575" y="152"/>
                </a:cubicBezTo>
                <a:cubicBezTo>
                  <a:pt x="8528" y="45"/>
                  <a:pt x="8451" y="1"/>
                  <a:pt x="837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444;p23">
            <a:extLst>
              <a:ext uri="{FF2B5EF4-FFF2-40B4-BE49-F238E27FC236}">
                <a16:creationId xmlns:a16="http://schemas.microsoft.com/office/drawing/2014/main" id="{E3C3AF35-8E86-603A-4EA1-2F0FD5E675F5}"/>
              </a:ext>
            </a:extLst>
          </p:cNvPr>
          <p:cNvGrpSpPr/>
          <p:nvPr/>
        </p:nvGrpSpPr>
        <p:grpSpPr>
          <a:xfrm>
            <a:off x="9715743" y="5849762"/>
            <a:ext cx="447393" cy="539451"/>
            <a:chOff x="1344284" y="3702273"/>
            <a:chExt cx="388340" cy="497513"/>
          </a:xfrm>
        </p:grpSpPr>
        <p:sp>
          <p:nvSpPr>
            <p:cNvPr id="38" name="Google Shape;445;p23">
              <a:extLst>
                <a:ext uri="{FF2B5EF4-FFF2-40B4-BE49-F238E27FC236}">
                  <a16:creationId xmlns:a16="http://schemas.microsoft.com/office/drawing/2014/main" id="{75AD45CE-D18A-BFA3-F9A6-D720B3E3AD37}"/>
                </a:ext>
              </a:extLst>
            </p:cNvPr>
            <p:cNvSpPr/>
            <p:nvPr/>
          </p:nvSpPr>
          <p:spPr>
            <a:xfrm>
              <a:off x="1344284" y="3702273"/>
              <a:ext cx="388340" cy="424411"/>
            </a:xfrm>
            <a:custGeom>
              <a:avLst/>
              <a:gdLst/>
              <a:ahLst/>
              <a:cxnLst/>
              <a:rect l="l" t="t" r="r" b="b"/>
              <a:pathLst>
                <a:path w="11735" h="12825" extrusionOk="0">
                  <a:moveTo>
                    <a:pt x="6265" y="646"/>
                  </a:moveTo>
                  <a:lnTo>
                    <a:pt x="6265" y="646"/>
                  </a:lnTo>
                  <a:cubicBezTo>
                    <a:pt x="6997" y="1145"/>
                    <a:pt x="8079" y="1255"/>
                    <a:pt x="8938" y="1255"/>
                  </a:cubicBezTo>
                  <a:cubicBezTo>
                    <a:pt x="8987" y="1255"/>
                    <a:pt x="9034" y="1255"/>
                    <a:pt x="9081" y="1254"/>
                  </a:cubicBezTo>
                  <a:cubicBezTo>
                    <a:pt x="9625" y="1245"/>
                    <a:pt x="10362" y="1245"/>
                    <a:pt x="10834" y="928"/>
                  </a:cubicBezTo>
                  <a:lnTo>
                    <a:pt x="10834" y="928"/>
                  </a:lnTo>
                  <a:cubicBezTo>
                    <a:pt x="10726" y="1991"/>
                    <a:pt x="10794" y="3126"/>
                    <a:pt x="10987" y="4158"/>
                  </a:cubicBezTo>
                  <a:cubicBezTo>
                    <a:pt x="10075" y="4333"/>
                    <a:pt x="9240" y="4434"/>
                    <a:pt x="8391" y="4434"/>
                  </a:cubicBezTo>
                  <a:cubicBezTo>
                    <a:pt x="7802" y="4434"/>
                    <a:pt x="7207" y="4385"/>
                    <a:pt x="6574" y="4279"/>
                  </a:cubicBezTo>
                  <a:cubicBezTo>
                    <a:pt x="6570" y="3032"/>
                    <a:pt x="6478" y="1805"/>
                    <a:pt x="6265" y="646"/>
                  </a:cubicBezTo>
                  <a:close/>
                  <a:moveTo>
                    <a:pt x="3259" y="8331"/>
                  </a:moveTo>
                  <a:cubicBezTo>
                    <a:pt x="3552" y="8331"/>
                    <a:pt x="3834" y="8376"/>
                    <a:pt x="4078" y="8471"/>
                  </a:cubicBezTo>
                  <a:cubicBezTo>
                    <a:pt x="4791" y="8748"/>
                    <a:pt x="4891" y="9519"/>
                    <a:pt x="5279" y="10096"/>
                  </a:cubicBezTo>
                  <a:cubicBezTo>
                    <a:pt x="5228" y="10531"/>
                    <a:pt x="5179" y="10966"/>
                    <a:pt x="5130" y="11402"/>
                  </a:cubicBezTo>
                  <a:cubicBezTo>
                    <a:pt x="5130" y="11404"/>
                    <a:pt x="5128" y="11405"/>
                    <a:pt x="5127" y="11407"/>
                  </a:cubicBezTo>
                  <a:cubicBezTo>
                    <a:pt x="4771" y="11966"/>
                    <a:pt x="4202" y="12197"/>
                    <a:pt x="3596" y="12197"/>
                  </a:cubicBezTo>
                  <a:cubicBezTo>
                    <a:pt x="1936" y="12197"/>
                    <a:pt x="1" y="10465"/>
                    <a:pt x="1407" y="9016"/>
                  </a:cubicBezTo>
                  <a:cubicBezTo>
                    <a:pt x="1831" y="8579"/>
                    <a:pt x="2573" y="8331"/>
                    <a:pt x="3259" y="8331"/>
                  </a:cubicBezTo>
                  <a:close/>
                  <a:moveTo>
                    <a:pt x="10884" y="0"/>
                  </a:moveTo>
                  <a:cubicBezTo>
                    <a:pt x="10805" y="0"/>
                    <a:pt x="10728" y="30"/>
                    <a:pt x="10668" y="99"/>
                  </a:cubicBezTo>
                  <a:cubicBezTo>
                    <a:pt x="10329" y="494"/>
                    <a:pt x="9664" y="581"/>
                    <a:pt x="9050" y="581"/>
                  </a:cubicBezTo>
                  <a:cubicBezTo>
                    <a:pt x="8765" y="581"/>
                    <a:pt x="8491" y="562"/>
                    <a:pt x="8265" y="546"/>
                  </a:cubicBezTo>
                  <a:cubicBezTo>
                    <a:pt x="7524" y="496"/>
                    <a:pt x="6808" y="205"/>
                    <a:pt x="6075" y="205"/>
                  </a:cubicBezTo>
                  <a:cubicBezTo>
                    <a:pt x="6067" y="205"/>
                    <a:pt x="6060" y="205"/>
                    <a:pt x="6052" y="205"/>
                  </a:cubicBezTo>
                  <a:cubicBezTo>
                    <a:pt x="5960" y="205"/>
                    <a:pt x="5913" y="308"/>
                    <a:pt x="5955" y="381"/>
                  </a:cubicBezTo>
                  <a:cubicBezTo>
                    <a:pt x="5885" y="415"/>
                    <a:pt x="5838" y="484"/>
                    <a:pt x="5828" y="560"/>
                  </a:cubicBezTo>
                  <a:cubicBezTo>
                    <a:pt x="5638" y="2415"/>
                    <a:pt x="5763" y="4302"/>
                    <a:pt x="5658" y="6164"/>
                  </a:cubicBezTo>
                  <a:cubicBezTo>
                    <a:pt x="5606" y="7083"/>
                    <a:pt x="5516" y="7996"/>
                    <a:pt x="5415" y="8909"/>
                  </a:cubicBezTo>
                  <a:cubicBezTo>
                    <a:pt x="5294" y="8623"/>
                    <a:pt x="5147" y="8353"/>
                    <a:pt x="4905" y="8145"/>
                  </a:cubicBezTo>
                  <a:cubicBezTo>
                    <a:pt x="4469" y="7769"/>
                    <a:pt x="3857" y="7654"/>
                    <a:pt x="3293" y="7654"/>
                  </a:cubicBezTo>
                  <a:cubicBezTo>
                    <a:pt x="3253" y="7654"/>
                    <a:pt x="3213" y="7655"/>
                    <a:pt x="3173" y="7656"/>
                  </a:cubicBezTo>
                  <a:cubicBezTo>
                    <a:pt x="1886" y="7693"/>
                    <a:pt x="475" y="8316"/>
                    <a:pt x="276" y="9724"/>
                  </a:cubicBezTo>
                  <a:cubicBezTo>
                    <a:pt x="77" y="11122"/>
                    <a:pt x="1111" y="12298"/>
                    <a:pt x="2395" y="12677"/>
                  </a:cubicBezTo>
                  <a:cubicBezTo>
                    <a:pt x="2711" y="12769"/>
                    <a:pt x="3072" y="12824"/>
                    <a:pt x="3435" y="12824"/>
                  </a:cubicBezTo>
                  <a:cubicBezTo>
                    <a:pt x="4162" y="12824"/>
                    <a:pt x="4896" y="12605"/>
                    <a:pt x="5294" y="12035"/>
                  </a:cubicBezTo>
                  <a:cubicBezTo>
                    <a:pt x="5340" y="12052"/>
                    <a:pt x="5389" y="12061"/>
                    <a:pt x="5438" y="12061"/>
                  </a:cubicBezTo>
                  <a:cubicBezTo>
                    <a:pt x="5580" y="12061"/>
                    <a:pt x="5717" y="11988"/>
                    <a:pt x="5750" y="11825"/>
                  </a:cubicBezTo>
                  <a:cubicBezTo>
                    <a:pt x="6193" y="9633"/>
                    <a:pt x="6539" y="7180"/>
                    <a:pt x="6574" y="4783"/>
                  </a:cubicBezTo>
                  <a:cubicBezTo>
                    <a:pt x="7334" y="5024"/>
                    <a:pt x="8165" y="5154"/>
                    <a:pt x="8990" y="5154"/>
                  </a:cubicBezTo>
                  <a:cubicBezTo>
                    <a:pt x="9861" y="5154"/>
                    <a:pt x="10725" y="5009"/>
                    <a:pt x="11492" y="4694"/>
                  </a:cubicBezTo>
                  <a:cubicBezTo>
                    <a:pt x="11678" y="4617"/>
                    <a:pt x="11734" y="4443"/>
                    <a:pt x="11694" y="4300"/>
                  </a:cubicBezTo>
                  <a:cubicBezTo>
                    <a:pt x="11694" y="4297"/>
                    <a:pt x="11696" y="4296"/>
                    <a:pt x="11696" y="4293"/>
                  </a:cubicBezTo>
                  <a:cubicBezTo>
                    <a:pt x="11639" y="2969"/>
                    <a:pt x="11544" y="1574"/>
                    <a:pt x="11342" y="265"/>
                  </a:cubicBezTo>
                  <a:cubicBezTo>
                    <a:pt x="11327" y="165"/>
                    <a:pt x="11238" y="115"/>
                    <a:pt x="11146" y="112"/>
                  </a:cubicBezTo>
                  <a:cubicBezTo>
                    <a:pt x="11076" y="44"/>
                    <a:pt x="10979" y="0"/>
                    <a:pt x="10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46;p23">
              <a:extLst>
                <a:ext uri="{FF2B5EF4-FFF2-40B4-BE49-F238E27FC236}">
                  <a16:creationId xmlns:a16="http://schemas.microsoft.com/office/drawing/2014/main" id="{DFD692E5-C736-A1A0-A719-2F59ED755226}"/>
                </a:ext>
              </a:extLst>
            </p:cNvPr>
            <p:cNvSpPr/>
            <p:nvPr/>
          </p:nvSpPr>
          <p:spPr>
            <a:xfrm>
              <a:off x="1494921" y="4110304"/>
              <a:ext cx="98450" cy="66549"/>
            </a:xfrm>
            <a:custGeom>
              <a:avLst/>
              <a:gdLst/>
              <a:ahLst/>
              <a:cxnLst/>
              <a:rect l="l" t="t" r="r" b="b"/>
              <a:pathLst>
                <a:path w="2975" h="2011" extrusionOk="0">
                  <a:moveTo>
                    <a:pt x="2740" y="1"/>
                  </a:moveTo>
                  <a:cubicBezTo>
                    <a:pt x="2683" y="1"/>
                    <a:pt x="2629" y="27"/>
                    <a:pt x="2601" y="91"/>
                  </a:cubicBezTo>
                  <a:cubicBezTo>
                    <a:pt x="2171" y="1101"/>
                    <a:pt x="1336" y="1789"/>
                    <a:pt x="213" y="1789"/>
                  </a:cubicBezTo>
                  <a:cubicBezTo>
                    <a:pt x="189" y="1789"/>
                    <a:pt x="165" y="1789"/>
                    <a:pt x="140" y="1788"/>
                  </a:cubicBezTo>
                  <a:cubicBezTo>
                    <a:pt x="138" y="1788"/>
                    <a:pt x="137" y="1788"/>
                    <a:pt x="135" y="1788"/>
                  </a:cubicBezTo>
                  <a:cubicBezTo>
                    <a:pt x="1" y="1788"/>
                    <a:pt x="4" y="1993"/>
                    <a:pt x="140" y="2004"/>
                  </a:cubicBezTo>
                  <a:cubicBezTo>
                    <a:pt x="201" y="2008"/>
                    <a:pt x="262" y="2010"/>
                    <a:pt x="323" y="2010"/>
                  </a:cubicBezTo>
                  <a:cubicBezTo>
                    <a:pt x="1440" y="2010"/>
                    <a:pt x="2568" y="1315"/>
                    <a:pt x="2932" y="230"/>
                  </a:cubicBezTo>
                  <a:cubicBezTo>
                    <a:pt x="2975" y="103"/>
                    <a:pt x="2852" y="1"/>
                    <a:pt x="27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47;p23">
              <a:extLst>
                <a:ext uri="{FF2B5EF4-FFF2-40B4-BE49-F238E27FC236}">
                  <a16:creationId xmlns:a16="http://schemas.microsoft.com/office/drawing/2014/main" id="{CDEAAA84-B2D6-EAD2-66F1-99A450F056E8}"/>
                </a:ext>
              </a:extLst>
            </p:cNvPr>
            <p:cNvSpPr/>
            <p:nvPr/>
          </p:nvSpPr>
          <p:spPr>
            <a:xfrm>
              <a:off x="1556539" y="4135587"/>
              <a:ext cx="72936" cy="64199"/>
            </a:xfrm>
            <a:custGeom>
              <a:avLst/>
              <a:gdLst/>
              <a:ahLst/>
              <a:cxnLst/>
              <a:rect l="l" t="t" r="r" b="b"/>
              <a:pathLst>
                <a:path w="2204" h="1940" extrusionOk="0">
                  <a:moveTo>
                    <a:pt x="1968" y="0"/>
                  </a:moveTo>
                  <a:cubicBezTo>
                    <a:pt x="1911" y="0"/>
                    <a:pt x="1856" y="28"/>
                    <a:pt x="1827" y="93"/>
                  </a:cubicBezTo>
                  <a:cubicBezTo>
                    <a:pt x="1477" y="854"/>
                    <a:pt x="992" y="1425"/>
                    <a:pt x="159" y="1667"/>
                  </a:cubicBezTo>
                  <a:cubicBezTo>
                    <a:pt x="0" y="1714"/>
                    <a:pt x="50" y="1940"/>
                    <a:pt x="195" y="1940"/>
                  </a:cubicBezTo>
                  <a:cubicBezTo>
                    <a:pt x="207" y="1940"/>
                    <a:pt x="219" y="1938"/>
                    <a:pt x="232" y="1935"/>
                  </a:cubicBezTo>
                  <a:cubicBezTo>
                    <a:pt x="1073" y="1725"/>
                    <a:pt x="1899" y="1085"/>
                    <a:pt x="2164" y="235"/>
                  </a:cubicBezTo>
                  <a:cubicBezTo>
                    <a:pt x="2203" y="105"/>
                    <a:pt x="2081" y="0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479;p23">
            <a:extLst>
              <a:ext uri="{FF2B5EF4-FFF2-40B4-BE49-F238E27FC236}">
                <a16:creationId xmlns:a16="http://schemas.microsoft.com/office/drawing/2014/main" id="{C03A9E50-C113-0D10-D5AC-5DB79E9DF0FD}"/>
              </a:ext>
            </a:extLst>
          </p:cNvPr>
          <p:cNvGrpSpPr/>
          <p:nvPr/>
        </p:nvGrpSpPr>
        <p:grpSpPr>
          <a:xfrm rot="4392079">
            <a:off x="10923711" y="4829458"/>
            <a:ext cx="1065612" cy="1051580"/>
            <a:chOff x="3260869" y="4155210"/>
            <a:chExt cx="1065612" cy="1051580"/>
          </a:xfrm>
        </p:grpSpPr>
        <p:grpSp>
          <p:nvGrpSpPr>
            <p:cNvPr id="57" name="Google Shape;480;p23">
              <a:extLst>
                <a:ext uri="{FF2B5EF4-FFF2-40B4-BE49-F238E27FC236}">
                  <a16:creationId xmlns:a16="http://schemas.microsoft.com/office/drawing/2014/main" id="{455A0B48-00B0-9626-D7BC-11521F1593F4}"/>
                </a:ext>
              </a:extLst>
            </p:cNvPr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60" name="Google Shape;481;p23">
                <a:extLst>
                  <a:ext uri="{FF2B5EF4-FFF2-40B4-BE49-F238E27FC236}">
                    <a16:creationId xmlns:a16="http://schemas.microsoft.com/office/drawing/2014/main" id="{F37914DA-F227-AF5B-A900-58314EBFCDE6}"/>
                  </a:ext>
                </a:extLst>
              </p:cNvPr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82;p23">
                <a:extLst>
                  <a:ext uri="{FF2B5EF4-FFF2-40B4-BE49-F238E27FC236}">
                    <a16:creationId xmlns:a16="http://schemas.microsoft.com/office/drawing/2014/main" id="{31B248E4-6C7B-806E-1C71-144C785DF218}"/>
                  </a:ext>
                </a:extLst>
              </p:cNvPr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83;p23">
                <a:extLst>
                  <a:ext uri="{FF2B5EF4-FFF2-40B4-BE49-F238E27FC236}">
                    <a16:creationId xmlns:a16="http://schemas.microsoft.com/office/drawing/2014/main" id="{4BA8C3F4-878F-0C1C-9BD4-5FB4EC0D543A}"/>
                  </a:ext>
                </a:extLst>
              </p:cNvPr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84;p23">
                <a:extLst>
                  <a:ext uri="{FF2B5EF4-FFF2-40B4-BE49-F238E27FC236}">
                    <a16:creationId xmlns:a16="http://schemas.microsoft.com/office/drawing/2014/main" id="{9B0ABFB1-F032-E08D-9A80-658FB847B834}"/>
                  </a:ext>
                </a:extLst>
              </p:cNvPr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85;p23">
                <a:extLst>
                  <a:ext uri="{FF2B5EF4-FFF2-40B4-BE49-F238E27FC236}">
                    <a16:creationId xmlns:a16="http://schemas.microsoft.com/office/drawing/2014/main" id="{1A0AFD40-D9DC-7F02-46D6-E1170F6E398A}"/>
                  </a:ext>
                </a:extLst>
              </p:cNvPr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86;p23">
                <a:extLst>
                  <a:ext uri="{FF2B5EF4-FFF2-40B4-BE49-F238E27FC236}">
                    <a16:creationId xmlns:a16="http://schemas.microsoft.com/office/drawing/2014/main" id="{CD00D73C-9BA5-2A01-79C4-AC7D5280A43B}"/>
                  </a:ext>
                </a:extLst>
              </p:cNvPr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" name="Google Shape;487;p23">
              <a:extLst>
                <a:ext uri="{FF2B5EF4-FFF2-40B4-BE49-F238E27FC236}">
                  <a16:creationId xmlns:a16="http://schemas.microsoft.com/office/drawing/2014/main" id="{EEBC8527-2F57-6609-6C74-BCCD251E1F7C}"/>
                </a:ext>
              </a:extLst>
            </p:cNvPr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88;p23">
              <a:extLst>
                <a:ext uri="{FF2B5EF4-FFF2-40B4-BE49-F238E27FC236}">
                  <a16:creationId xmlns:a16="http://schemas.microsoft.com/office/drawing/2014/main" id="{CAF8A7CC-F32B-7242-ADF3-A1A4B1D70BDC}"/>
                </a:ext>
              </a:extLst>
            </p:cNvPr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Boog 17">
            <a:extLst>
              <a:ext uri="{FF2B5EF4-FFF2-40B4-BE49-F238E27FC236}">
                <a16:creationId xmlns:a16="http://schemas.microsoft.com/office/drawing/2014/main" id="{AFC42673-7C06-5032-E45C-B02CA56437C0}"/>
              </a:ext>
            </a:extLst>
          </p:cNvPr>
          <p:cNvSpPr/>
          <p:nvPr/>
        </p:nvSpPr>
        <p:spPr>
          <a:xfrm rot="9946528">
            <a:off x="6779755" y="1967902"/>
            <a:ext cx="4613663" cy="4611822"/>
          </a:xfrm>
          <a:prstGeom prst="arc">
            <a:avLst>
              <a:gd name="adj1" fmla="val 18033754"/>
              <a:gd name="adj2" fmla="val 20913877"/>
            </a:avLst>
          </a:prstGeom>
          <a:ln w="76200">
            <a:solidFill>
              <a:srgbClr val="F2F2F2">
                <a:alpha val="7215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41642AEE-4F27-DEC9-895B-22ED70D64F74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E913AACF-C0B4-38CF-B2C6-4DFF5EBDA55F}"/>
              </a:ext>
            </a:extLst>
          </p:cNvPr>
          <p:cNvSpPr/>
          <p:nvPr/>
        </p:nvSpPr>
        <p:spPr>
          <a:xfrm rot="5400000">
            <a:off x="8685042" y="3351044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31CE7053-45AF-D9FB-1A30-917D8E87682C}"/>
              </a:ext>
            </a:extLst>
          </p:cNvPr>
          <p:cNvSpPr txBox="1">
            <a:spLocks/>
          </p:cNvSpPr>
          <p:nvPr/>
        </p:nvSpPr>
        <p:spPr>
          <a:xfrm>
            <a:off x="784466" y="207858"/>
            <a:ext cx="74800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latin typeface="Congenial SemiBold" panose="02000503040000020004" pitchFamily="2" charset="0"/>
              </a:rPr>
              <a:t>Programma</a:t>
            </a:r>
          </a:p>
        </p:txBody>
      </p:sp>
      <p:pic>
        <p:nvPicPr>
          <p:cNvPr id="21" name="Afbeelding 20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A41A8582-BF7F-34DB-00CA-FC9A8F83C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87" y="99121"/>
            <a:ext cx="1764645" cy="10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42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hoek 53">
            <a:extLst>
              <a:ext uri="{FF2B5EF4-FFF2-40B4-BE49-F238E27FC236}">
                <a16:creationId xmlns:a16="http://schemas.microsoft.com/office/drawing/2014/main" id="{7698AD82-694A-31C5-F530-A209936E6A07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78C15-7CBB-77C7-3375-6FEA4E45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099" y="2034840"/>
            <a:ext cx="7029057" cy="42528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Stage 			aula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Original			lokaal 2.05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Technasium</a:t>
            </a:r>
            <a:r>
              <a:rPr lang="nl-N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lokaal 2.19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8C9A300-EC75-03F1-0967-4571EE01E5B2}"/>
              </a:ext>
            </a:extLst>
          </p:cNvPr>
          <p:cNvSpPr/>
          <p:nvPr/>
        </p:nvSpPr>
        <p:spPr>
          <a:xfrm rot="5400000">
            <a:off x="8690335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DEB2E0B-AE63-99AD-61B3-EB028C00B796}"/>
              </a:ext>
            </a:extLst>
          </p:cNvPr>
          <p:cNvSpPr/>
          <p:nvPr/>
        </p:nvSpPr>
        <p:spPr>
          <a:xfrm rot="5400000">
            <a:off x="8685042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D5FE6C9-8B7D-DAC1-1D21-9CBF1F9E5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38" y="460730"/>
            <a:ext cx="7480084" cy="1325563"/>
          </a:xfrm>
        </p:spPr>
        <p:txBody>
          <a:bodyPr>
            <a:normAutofit/>
          </a:bodyPr>
          <a:lstStyle/>
          <a:p>
            <a:r>
              <a:rPr lang="nl-NL">
                <a:latin typeface="Congenial SemiBold" panose="02000503040000020004" pitchFamily="2" charset="0"/>
              </a:rPr>
              <a:t>Onderdeel 3</a:t>
            </a:r>
          </a:p>
        </p:txBody>
      </p:sp>
      <p:grpSp>
        <p:nvGrpSpPr>
          <p:cNvPr id="7" name="Google Shape;1943;p45">
            <a:extLst>
              <a:ext uri="{FF2B5EF4-FFF2-40B4-BE49-F238E27FC236}">
                <a16:creationId xmlns:a16="http://schemas.microsoft.com/office/drawing/2014/main" id="{7842425B-211E-D65E-0CD3-5340598F4680}"/>
              </a:ext>
            </a:extLst>
          </p:cNvPr>
          <p:cNvGrpSpPr/>
          <p:nvPr/>
        </p:nvGrpSpPr>
        <p:grpSpPr>
          <a:xfrm rot="3315030">
            <a:off x="8891329" y="4497983"/>
            <a:ext cx="1482005" cy="1196180"/>
            <a:chOff x="355650" y="3293407"/>
            <a:chExt cx="1425105" cy="1174340"/>
          </a:xfrm>
        </p:grpSpPr>
        <p:sp>
          <p:nvSpPr>
            <p:cNvPr id="8" name="Google Shape;1944;p45">
              <a:extLst>
                <a:ext uri="{FF2B5EF4-FFF2-40B4-BE49-F238E27FC236}">
                  <a16:creationId xmlns:a16="http://schemas.microsoft.com/office/drawing/2014/main" id="{28F0F781-7D01-1F71-E03A-9A72AB3974CC}"/>
                </a:ext>
              </a:extLst>
            </p:cNvPr>
            <p:cNvSpPr/>
            <p:nvPr/>
          </p:nvSpPr>
          <p:spPr>
            <a:xfrm>
              <a:off x="1273834" y="4009978"/>
              <a:ext cx="506921" cy="341989"/>
            </a:xfrm>
            <a:custGeom>
              <a:avLst/>
              <a:gdLst/>
              <a:ahLst/>
              <a:cxnLst/>
              <a:rect l="l" t="t" r="r" b="b"/>
              <a:pathLst>
                <a:path w="36581" h="24679" extrusionOk="0">
                  <a:moveTo>
                    <a:pt x="31166" y="964"/>
                  </a:moveTo>
                  <a:cubicBezTo>
                    <a:pt x="31974" y="964"/>
                    <a:pt x="32606" y="1530"/>
                    <a:pt x="33065" y="2663"/>
                  </a:cubicBezTo>
                  <a:cubicBezTo>
                    <a:pt x="33207" y="3722"/>
                    <a:pt x="32056" y="4744"/>
                    <a:pt x="31391" y="5384"/>
                  </a:cubicBezTo>
                  <a:cubicBezTo>
                    <a:pt x="30359" y="6380"/>
                    <a:pt x="29054" y="7127"/>
                    <a:pt x="27825" y="7849"/>
                  </a:cubicBezTo>
                  <a:cubicBezTo>
                    <a:pt x="25223" y="9381"/>
                    <a:pt x="22571" y="10820"/>
                    <a:pt x="19985" y="12385"/>
                  </a:cubicBezTo>
                  <a:cubicBezTo>
                    <a:pt x="16431" y="14533"/>
                    <a:pt x="12929" y="16766"/>
                    <a:pt x="9462" y="19051"/>
                  </a:cubicBezTo>
                  <a:cubicBezTo>
                    <a:pt x="7743" y="20185"/>
                    <a:pt x="6045" y="21346"/>
                    <a:pt x="4354" y="22518"/>
                  </a:cubicBezTo>
                  <a:cubicBezTo>
                    <a:pt x="3760" y="22930"/>
                    <a:pt x="3306" y="23106"/>
                    <a:pt x="2933" y="23106"/>
                  </a:cubicBezTo>
                  <a:cubicBezTo>
                    <a:pt x="2108" y="23106"/>
                    <a:pt x="1682" y="22241"/>
                    <a:pt x="1012" y="21160"/>
                  </a:cubicBezTo>
                  <a:lnTo>
                    <a:pt x="1012" y="21160"/>
                  </a:lnTo>
                  <a:cubicBezTo>
                    <a:pt x="6696" y="17370"/>
                    <a:pt x="12182" y="13293"/>
                    <a:pt x="17714" y="9286"/>
                  </a:cubicBezTo>
                  <a:cubicBezTo>
                    <a:pt x="21526" y="6523"/>
                    <a:pt x="25788" y="2599"/>
                    <a:pt x="30354" y="1131"/>
                  </a:cubicBezTo>
                  <a:cubicBezTo>
                    <a:pt x="30642" y="1019"/>
                    <a:pt x="30913" y="964"/>
                    <a:pt x="31166" y="964"/>
                  </a:cubicBezTo>
                  <a:close/>
                  <a:moveTo>
                    <a:pt x="31212" y="0"/>
                  </a:moveTo>
                  <a:cubicBezTo>
                    <a:pt x="28234" y="0"/>
                    <a:pt x="23834" y="3945"/>
                    <a:pt x="22177" y="5104"/>
                  </a:cubicBezTo>
                  <a:cubicBezTo>
                    <a:pt x="14832" y="10247"/>
                    <a:pt x="7729" y="15732"/>
                    <a:pt x="257" y="20694"/>
                  </a:cubicBezTo>
                  <a:cubicBezTo>
                    <a:pt x="212" y="20723"/>
                    <a:pt x="177" y="20757"/>
                    <a:pt x="150" y="20793"/>
                  </a:cubicBezTo>
                  <a:lnTo>
                    <a:pt x="150" y="20793"/>
                  </a:lnTo>
                  <a:cubicBezTo>
                    <a:pt x="42" y="20906"/>
                    <a:pt x="1" y="21073"/>
                    <a:pt x="113" y="21246"/>
                  </a:cubicBezTo>
                  <a:cubicBezTo>
                    <a:pt x="814" y="22331"/>
                    <a:pt x="1600" y="23337"/>
                    <a:pt x="2211" y="24476"/>
                  </a:cubicBezTo>
                  <a:cubicBezTo>
                    <a:pt x="2278" y="24599"/>
                    <a:pt x="2428" y="24679"/>
                    <a:pt x="2572" y="24679"/>
                  </a:cubicBezTo>
                  <a:cubicBezTo>
                    <a:pt x="2640" y="24679"/>
                    <a:pt x="2707" y="24661"/>
                    <a:pt x="2763" y="24621"/>
                  </a:cubicBezTo>
                  <a:cubicBezTo>
                    <a:pt x="10565" y="19103"/>
                    <a:pt x="18632" y="13705"/>
                    <a:pt x="27063" y="9198"/>
                  </a:cubicBezTo>
                  <a:cubicBezTo>
                    <a:pt x="29366" y="7965"/>
                    <a:pt x="36581" y="3996"/>
                    <a:pt x="32887" y="608"/>
                  </a:cubicBezTo>
                  <a:cubicBezTo>
                    <a:pt x="32421" y="181"/>
                    <a:pt x="31849" y="0"/>
                    <a:pt x="312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45;p45">
              <a:extLst>
                <a:ext uri="{FF2B5EF4-FFF2-40B4-BE49-F238E27FC236}">
                  <a16:creationId xmlns:a16="http://schemas.microsoft.com/office/drawing/2014/main" id="{2A529C2B-899B-828E-2972-2207F3D9C313}"/>
                </a:ext>
              </a:extLst>
            </p:cNvPr>
            <p:cNvSpPr/>
            <p:nvPr/>
          </p:nvSpPr>
          <p:spPr>
            <a:xfrm>
              <a:off x="1216090" y="4297522"/>
              <a:ext cx="104638" cy="86429"/>
            </a:xfrm>
            <a:custGeom>
              <a:avLst/>
              <a:gdLst/>
              <a:ahLst/>
              <a:cxnLst/>
              <a:rect l="l" t="t" r="r" b="b"/>
              <a:pathLst>
                <a:path w="7551" h="6237" extrusionOk="0">
                  <a:moveTo>
                    <a:pt x="4620" y="1"/>
                  </a:moveTo>
                  <a:cubicBezTo>
                    <a:pt x="4558" y="1"/>
                    <a:pt x="4492" y="17"/>
                    <a:pt x="4425" y="53"/>
                  </a:cubicBezTo>
                  <a:cubicBezTo>
                    <a:pt x="3001" y="814"/>
                    <a:pt x="1572" y="1555"/>
                    <a:pt x="279" y="2528"/>
                  </a:cubicBezTo>
                  <a:cubicBezTo>
                    <a:pt x="115" y="2653"/>
                    <a:pt x="1" y="2883"/>
                    <a:pt x="136" y="3080"/>
                  </a:cubicBezTo>
                  <a:cubicBezTo>
                    <a:pt x="809" y="4062"/>
                    <a:pt x="1420" y="5083"/>
                    <a:pt x="2126" y="6040"/>
                  </a:cubicBezTo>
                  <a:cubicBezTo>
                    <a:pt x="2220" y="6167"/>
                    <a:pt x="2339" y="6236"/>
                    <a:pt x="2473" y="6236"/>
                  </a:cubicBezTo>
                  <a:cubicBezTo>
                    <a:pt x="2539" y="6236"/>
                    <a:pt x="2608" y="6220"/>
                    <a:pt x="2679" y="6186"/>
                  </a:cubicBezTo>
                  <a:cubicBezTo>
                    <a:pt x="4276" y="5415"/>
                    <a:pt x="6059" y="4595"/>
                    <a:pt x="7281" y="3271"/>
                  </a:cubicBezTo>
                  <a:cubicBezTo>
                    <a:pt x="7551" y="2977"/>
                    <a:pt x="7280" y="2572"/>
                    <a:pt x="6979" y="2572"/>
                  </a:cubicBezTo>
                  <a:cubicBezTo>
                    <a:pt x="6887" y="2572"/>
                    <a:pt x="6793" y="2610"/>
                    <a:pt x="6710" y="2699"/>
                  </a:cubicBezTo>
                  <a:cubicBezTo>
                    <a:pt x="5624" y="3876"/>
                    <a:pt x="4049" y="4634"/>
                    <a:pt x="2602" y="5329"/>
                  </a:cubicBezTo>
                  <a:lnTo>
                    <a:pt x="2602" y="5329"/>
                  </a:lnTo>
                  <a:cubicBezTo>
                    <a:pt x="2057" y="4558"/>
                    <a:pt x="1561" y="3755"/>
                    <a:pt x="1035" y="2972"/>
                  </a:cubicBezTo>
                  <a:lnTo>
                    <a:pt x="1035" y="2972"/>
                  </a:lnTo>
                  <a:cubicBezTo>
                    <a:pt x="2234" y="2120"/>
                    <a:pt x="3535" y="1443"/>
                    <a:pt x="4832" y="750"/>
                  </a:cubicBezTo>
                  <a:cubicBezTo>
                    <a:pt x="5224" y="540"/>
                    <a:pt x="4984" y="1"/>
                    <a:pt x="462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46;p45">
              <a:extLst>
                <a:ext uri="{FF2B5EF4-FFF2-40B4-BE49-F238E27FC236}">
                  <a16:creationId xmlns:a16="http://schemas.microsoft.com/office/drawing/2014/main" id="{14E0EE62-07CE-EF78-254A-F120AC03EA04}"/>
                </a:ext>
              </a:extLst>
            </p:cNvPr>
            <p:cNvSpPr/>
            <p:nvPr/>
          </p:nvSpPr>
          <p:spPr>
            <a:xfrm>
              <a:off x="1237181" y="4325070"/>
              <a:ext cx="34533" cy="45868"/>
            </a:xfrm>
            <a:custGeom>
              <a:avLst/>
              <a:gdLst/>
              <a:ahLst/>
              <a:cxnLst/>
              <a:rect l="l" t="t" r="r" b="b"/>
              <a:pathLst>
                <a:path w="2492" h="3310" extrusionOk="0">
                  <a:moveTo>
                    <a:pt x="551" y="0"/>
                  </a:moveTo>
                  <a:cubicBezTo>
                    <a:pt x="279" y="0"/>
                    <a:pt x="0" y="292"/>
                    <a:pt x="173" y="607"/>
                  </a:cubicBezTo>
                  <a:cubicBezTo>
                    <a:pt x="639" y="1454"/>
                    <a:pt x="987" y="2363"/>
                    <a:pt x="1574" y="3138"/>
                  </a:cubicBezTo>
                  <a:cubicBezTo>
                    <a:pt x="1665" y="3259"/>
                    <a:pt x="1791" y="3309"/>
                    <a:pt x="1914" y="3309"/>
                  </a:cubicBezTo>
                  <a:cubicBezTo>
                    <a:pt x="2209" y="3309"/>
                    <a:pt x="2492" y="3023"/>
                    <a:pt x="2270" y="2730"/>
                  </a:cubicBezTo>
                  <a:cubicBezTo>
                    <a:pt x="1685" y="1954"/>
                    <a:pt x="1337" y="1045"/>
                    <a:pt x="871" y="201"/>
                  </a:cubicBezTo>
                  <a:cubicBezTo>
                    <a:pt x="793" y="59"/>
                    <a:pt x="673" y="0"/>
                    <a:pt x="55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47;p45">
              <a:extLst>
                <a:ext uri="{FF2B5EF4-FFF2-40B4-BE49-F238E27FC236}">
                  <a16:creationId xmlns:a16="http://schemas.microsoft.com/office/drawing/2014/main" id="{3F460695-370D-EDC6-4CDB-706738C07A9E}"/>
                </a:ext>
              </a:extLst>
            </p:cNvPr>
            <p:cNvSpPr/>
            <p:nvPr/>
          </p:nvSpPr>
          <p:spPr>
            <a:xfrm>
              <a:off x="1256540" y="4307928"/>
              <a:ext cx="37388" cy="52312"/>
            </a:xfrm>
            <a:custGeom>
              <a:avLst/>
              <a:gdLst/>
              <a:ahLst/>
              <a:cxnLst/>
              <a:rect l="l" t="t" r="r" b="b"/>
              <a:pathLst>
                <a:path w="2698" h="3775" extrusionOk="0">
                  <a:moveTo>
                    <a:pt x="553" y="0"/>
                  </a:moveTo>
                  <a:cubicBezTo>
                    <a:pt x="279" y="0"/>
                    <a:pt x="1" y="292"/>
                    <a:pt x="177" y="607"/>
                  </a:cubicBezTo>
                  <a:cubicBezTo>
                    <a:pt x="731" y="1593"/>
                    <a:pt x="1352" y="2546"/>
                    <a:pt x="1846" y="3567"/>
                  </a:cubicBezTo>
                  <a:cubicBezTo>
                    <a:pt x="1916" y="3713"/>
                    <a:pt x="2033" y="3774"/>
                    <a:pt x="2153" y="3774"/>
                  </a:cubicBezTo>
                  <a:cubicBezTo>
                    <a:pt x="2417" y="3774"/>
                    <a:pt x="2698" y="3480"/>
                    <a:pt x="2543" y="3160"/>
                  </a:cubicBezTo>
                  <a:cubicBezTo>
                    <a:pt x="2050" y="2139"/>
                    <a:pt x="1428" y="1187"/>
                    <a:pt x="874" y="198"/>
                  </a:cubicBezTo>
                  <a:cubicBezTo>
                    <a:pt x="795" y="58"/>
                    <a:pt x="675" y="0"/>
                    <a:pt x="55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48;p45">
              <a:extLst>
                <a:ext uri="{FF2B5EF4-FFF2-40B4-BE49-F238E27FC236}">
                  <a16:creationId xmlns:a16="http://schemas.microsoft.com/office/drawing/2014/main" id="{D314C290-5547-2192-58D8-6F7614462B97}"/>
                </a:ext>
              </a:extLst>
            </p:cNvPr>
            <p:cNvSpPr/>
            <p:nvPr/>
          </p:nvSpPr>
          <p:spPr>
            <a:xfrm>
              <a:off x="1048553" y="4324086"/>
              <a:ext cx="205188" cy="143661"/>
            </a:xfrm>
            <a:custGeom>
              <a:avLst/>
              <a:gdLst/>
              <a:ahLst/>
              <a:cxnLst/>
              <a:rect l="l" t="t" r="r" b="b"/>
              <a:pathLst>
                <a:path w="14807" h="10367" extrusionOk="0">
                  <a:moveTo>
                    <a:pt x="10305" y="1"/>
                  </a:moveTo>
                  <a:cubicBezTo>
                    <a:pt x="9441" y="1"/>
                    <a:pt x="8570" y="191"/>
                    <a:pt x="7696" y="511"/>
                  </a:cubicBezTo>
                  <a:cubicBezTo>
                    <a:pt x="4796" y="1568"/>
                    <a:pt x="4692" y="5792"/>
                    <a:pt x="1312" y="5792"/>
                  </a:cubicBezTo>
                  <a:cubicBezTo>
                    <a:pt x="1096" y="5792"/>
                    <a:pt x="868" y="5774"/>
                    <a:pt x="624" y="5738"/>
                  </a:cubicBezTo>
                  <a:cubicBezTo>
                    <a:pt x="599" y="5734"/>
                    <a:pt x="573" y="5733"/>
                    <a:pt x="548" y="5733"/>
                  </a:cubicBezTo>
                  <a:cubicBezTo>
                    <a:pt x="240" y="5733"/>
                    <a:pt x="1" y="6018"/>
                    <a:pt x="169" y="6330"/>
                  </a:cubicBezTo>
                  <a:cubicBezTo>
                    <a:pt x="1532" y="8869"/>
                    <a:pt x="4186" y="10366"/>
                    <a:pt x="7005" y="10366"/>
                  </a:cubicBezTo>
                  <a:cubicBezTo>
                    <a:pt x="7515" y="10366"/>
                    <a:pt x="8031" y="10317"/>
                    <a:pt x="8546" y="10216"/>
                  </a:cubicBezTo>
                  <a:cubicBezTo>
                    <a:pt x="11407" y="9657"/>
                    <a:pt x="14807" y="7445"/>
                    <a:pt x="14807" y="4135"/>
                  </a:cubicBezTo>
                  <a:cubicBezTo>
                    <a:pt x="14807" y="3876"/>
                    <a:pt x="14605" y="3746"/>
                    <a:pt x="14403" y="3746"/>
                  </a:cubicBezTo>
                  <a:cubicBezTo>
                    <a:pt x="14202" y="3746"/>
                    <a:pt x="14000" y="3876"/>
                    <a:pt x="14000" y="4135"/>
                  </a:cubicBezTo>
                  <a:cubicBezTo>
                    <a:pt x="14000" y="7248"/>
                    <a:pt x="10547" y="9148"/>
                    <a:pt x="7895" y="9495"/>
                  </a:cubicBezTo>
                  <a:cubicBezTo>
                    <a:pt x="7581" y="9536"/>
                    <a:pt x="7268" y="9556"/>
                    <a:pt x="6959" y="9556"/>
                  </a:cubicBezTo>
                  <a:cubicBezTo>
                    <a:pt x="4686" y="9556"/>
                    <a:pt x="2587" y="8472"/>
                    <a:pt x="1293" y="6619"/>
                  </a:cubicBezTo>
                  <a:lnTo>
                    <a:pt x="1293" y="6619"/>
                  </a:lnTo>
                  <a:cubicBezTo>
                    <a:pt x="1452" y="6631"/>
                    <a:pt x="1611" y="6638"/>
                    <a:pt x="1768" y="6638"/>
                  </a:cubicBezTo>
                  <a:cubicBezTo>
                    <a:pt x="2616" y="6638"/>
                    <a:pt x="3431" y="6442"/>
                    <a:pt x="4086" y="5766"/>
                  </a:cubicBezTo>
                  <a:cubicBezTo>
                    <a:pt x="4916" y="4911"/>
                    <a:pt x="5485" y="3967"/>
                    <a:pt x="6093" y="2944"/>
                  </a:cubicBezTo>
                  <a:cubicBezTo>
                    <a:pt x="6937" y="1523"/>
                    <a:pt x="8562" y="777"/>
                    <a:pt x="10178" y="777"/>
                  </a:cubicBezTo>
                  <a:cubicBezTo>
                    <a:pt x="10919" y="777"/>
                    <a:pt x="11657" y="933"/>
                    <a:pt x="12317" y="1253"/>
                  </a:cubicBezTo>
                  <a:cubicBezTo>
                    <a:pt x="12381" y="1284"/>
                    <a:pt x="12444" y="1298"/>
                    <a:pt x="12504" y="1298"/>
                  </a:cubicBezTo>
                  <a:cubicBezTo>
                    <a:pt x="12879" y="1298"/>
                    <a:pt x="13129" y="753"/>
                    <a:pt x="12724" y="556"/>
                  </a:cubicBezTo>
                  <a:cubicBezTo>
                    <a:pt x="11925" y="169"/>
                    <a:pt x="11118" y="1"/>
                    <a:pt x="1030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49;p45">
              <a:extLst>
                <a:ext uri="{FF2B5EF4-FFF2-40B4-BE49-F238E27FC236}">
                  <a16:creationId xmlns:a16="http://schemas.microsoft.com/office/drawing/2014/main" id="{77FC2A3D-6FCB-2A76-CE52-DBD713E83431}"/>
                </a:ext>
              </a:extLst>
            </p:cNvPr>
            <p:cNvSpPr/>
            <p:nvPr/>
          </p:nvSpPr>
          <p:spPr>
            <a:xfrm>
              <a:off x="1057560" y="4338983"/>
              <a:ext cx="170309" cy="93843"/>
            </a:xfrm>
            <a:custGeom>
              <a:avLst/>
              <a:gdLst/>
              <a:ahLst/>
              <a:cxnLst/>
              <a:rect l="l" t="t" r="r" b="b"/>
              <a:pathLst>
                <a:path w="12290" h="6772" extrusionOk="0">
                  <a:moveTo>
                    <a:pt x="11806" y="0"/>
                  </a:moveTo>
                  <a:cubicBezTo>
                    <a:pt x="11759" y="0"/>
                    <a:pt x="11709" y="10"/>
                    <a:pt x="11655" y="33"/>
                  </a:cubicBezTo>
                  <a:cubicBezTo>
                    <a:pt x="10035" y="711"/>
                    <a:pt x="8655" y="1515"/>
                    <a:pt x="7447" y="2802"/>
                  </a:cubicBezTo>
                  <a:cubicBezTo>
                    <a:pt x="6101" y="4235"/>
                    <a:pt x="4670" y="6026"/>
                    <a:pt x="2801" y="6026"/>
                  </a:cubicBezTo>
                  <a:cubicBezTo>
                    <a:pt x="2178" y="6026"/>
                    <a:pt x="1505" y="5826"/>
                    <a:pt x="771" y="5347"/>
                  </a:cubicBezTo>
                  <a:cubicBezTo>
                    <a:pt x="699" y="5300"/>
                    <a:pt x="628" y="5280"/>
                    <a:pt x="561" y="5280"/>
                  </a:cubicBezTo>
                  <a:cubicBezTo>
                    <a:pt x="223" y="5280"/>
                    <a:pt x="1" y="5807"/>
                    <a:pt x="364" y="6045"/>
                  </a:cubicBezTo>
                  <a:lnTo>
                    <a:pt x="364" y="6046"/>
                  </a:lnTo>
                  <a:cubicBezTo>
                    <a:pt x="1137" y="6551"/>
                    <a:pt x="1931" y="6771"/>
                    <a:pt x="2729" y="6771"/>
                  </a:cubicBezTo>
                  <a:cubicBezTo>
                    <a:pt x="3657" y="6771"/>
                    <a:pt x="4592" y="6473"/>
                    <a:pt x="5508" y="5977"/>
                  </a:cubicBezTo>
                  <a:cubicBezTo>
                    <a:pt x="6213" y="5596"/>
                    <a:pt x="6800" y="4977"/>
                    <a:pt x="7267" y="4340"/>
                  </a:cubicBezTo>
                  <a:cubicBezTo>
                    <a:pt x="8501" y="2657"/>
                    <a:pt x="9954" y="1613"/>
                    <a:pt x="11870" y="812"/>
                  </a:cubicBezTo>
                  <a:cubicBezTo>
                    <a:pt x="12290" y="637"/>
                    <a:pt x="12173" y="0"/>
                    <a:pt x="1180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50;p45">
              <a:extLst>
                <a:ext uri="{FF2B5EF4-FFF2-40B4-BE49-F238E27FC236}">
                  <a16:creationId xmlns:a16="http://schemas.microsoft.com/office/drawing/2014/main" id="{0885DD23-D673-477D-D6F3-BC078BC3F003}"/>
                </a:ext>
              </a:extLst>
            </p:cNvPr>
            <p:cNvSpPr/>
            <p:nvPr/>
          </p:nvSpPr>
          <p:spPr>
            <a:xfrm>
              <a:off x="1064004" y="4361377"/>
              <a:ext cx="181409" cy="87843"/>
            </a:xfrm>
            <a:custGeom>
              <a:avLst/>
              <a:gdLst/>
              <a:ahLst/>
              <a:cxnLst/>
              <a:rect l="l" t="t" r="r" b="b"/>
              <a:pathLst>
                <a:path w="13091" h="6339" extrusionOk="0">
                  <a:moveTo>
                    <a:pt x="12543" y="0"/>
                  </a:moveTo>
                  <a:cubicBezTo>
                    <a:pt x="12476" y="0"/>
                    <a:pt x="12404" y="22"/>
                    <a:pt x="12331" y="73"/>
                  </a:cubicBezTo>
                  <a:cubicBezTo>
                    <a:pt x="11052" y="972"/>
                    <a:pt x="10655" y="2549"/>
                    <a:pt x="9657" y="3741"/>
                  </a:cubicBezTo>
                  <a:cubicBezTo>
                    <a:pt x="8551" y="5061"/>
                    <a:pt x="7114" y="5568"/>
                    <a:pt x="5618" y="5568"/>
                  </a:cubicBezTo>
                  <a:cubicBezTo>
                    <a:pt x="3958" y="5568"/>
                    <a:pt x="2225" y="4943"/>
                    <a:pt x="790" y="4110"/>
                  </a:cubicBezTo>
                  <a:cubicBezTo>
                    <a:pt x="721" y="4070"/>
                    <a:pt x="653" y="4053"/>
                    <a:pt x="588" y="4053"/>
                  </a:cubicBezTo>
                  <a:cubicBezTo>
                    <a:pt x="234" y="4053"/>
                    <a:pt x="1" y="4586"/>
                    <a:pt x="382" y="4808"/>
                  </a:cubicBezTo>
                  <a:cubicBezTo>
                    <a:pt x="2040" y="5768"/>
                    <a:pt x="3680" y="6338"/>
                    <a:pt x="5426" y="6338"/>
                  </a:cubicBezTo>
                  <a:cubicBezTo>
                    <a:pt x="6210" y="6338"/>
                    <a:pt x="7015" y="6223"/>
                    <a:pt x="7853" y="5978"/>
                  </a:cubicBezTo>
                  <a:cubicBezTo>
                    <a:pt x="8788" y="5704"/>
                    <a:pt x="9560" y="4977"/>
                    <a:pt x="10228" y="4311"/>
                  </a:cubicBezTo>
                  <a:cubicBezTo>
                    <a:pt x="11261" y="3279"/>
                    <a:pt x="11550" y="1605"/>
                    <a:pt x="12740" y="771"/>
                  </a:cubicBezTo>
                  <a:cubicBezTo>
                    <a:pt x="13090" y="524"/>
                    <a:pt x="12872" y="0"/>
                    <a:pt x="1254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51;p45">
              <a:extLst>
                <a:ext uri="{FF2B5EF4-FFF2-40B4-BE49-F238E27FC236}">
                  <a16:creationId xmlns:a16="http://schemas.microsoft.com/office/drawing/2014/main" id="{813F508D-6F6E-580A-2DD8-93550A17E1EA}"/>
                </a:ext>
              </a:extLst>
            </p:cNvPr>
            <p:cNvSpPr/>
            <p:nvPr/>
          </p:nvSpPr>
          <p:spPr>
            <a:xfrm>
              <a:off x="538098" y="3293407"/>
              <a:ext cx="683424" cy="398514"/>
            </a:xfrm>
            <a:custGeom>
              <a:avLst/>
              <a:gdLst/>
              <a:ahLst/>
              <a:cxnLst/>
              <a:rect l="l" t="t" r="r" b="b"/>
              <a:pathLst>
                <a:path w="49318" h="28758" extrusionOk="0">
                  <a:moveTo>
                    <a:pt x="46110" y="1141"/>
                  </a:moveTo>
                  <a:cubicBezTo>
                    <a:pt x="46509" y="1141"/>
                    <a:pt x="46618" y="1563"/>
                    <a:pt x="47064" y="2641"/>
                  </a:cubicBezTo>
                  <a:cubicBezTo>
                    <a:pt x="47291" y="3191"/>
                    <a:pt x="48601" y="5272"/>
                    <a:pt x="48149" y="5539"/>
                  </a:cubicBezTo>
                  <a:cubicBezTo>
                    <a:pt x="40666" y="9951"/>
                    <a:pt x="32776" y="13754"/>
                    <a:pt x="25016" y="17649"/>
                  </a:cubicBezTo>
                  <a:cubicBezTo>
                    <a:pt x="20455" y="19938"/>
                    <a:pt x="15869" y="22183"/>
                    <a:pt x="11263" y="24385"/>
                  </a:cubicBezTo>
                  <a:cubicBezTo>
                    <a:pt x="9450" y="25247"/>
                    <a:pt x="7629" y="26090"/>
                    <a:pt x="5798" y="26914"/>
                  </a:cubicBezTo>
                  <a:cubicBezTo>
                    <a:pt x="5306" y="27135"/>
                    <a:pt x="4608" y="27622"/>
                    <a:pt x="4009" y="27622"/>
                  </a:cubicBezTo>
                  <a:cubicBezTo>
                    <a:pt x="3711" y="27622"/>
                    <a:pt x="3438" y="27502"/>
                    <a:pt x="3227" y="27170"/>
                  </a:cubicBezTo>
                  <a:cubicBezTo>
                    <a:pt x="2335" y="25765"/>
                    <a:pt x="1706" y="24196"/>
                    <a:pt x="967" y="22705"/>
                  </a:cubicBezTo>
                  <a:lnTo>
                    <a:pt x="967" y="22705"/>
                  </a:lnTo>
                  <a:cubicBezTo>
                    <a:pt x="9049" y="18395"/>
                    <a:pt x="17338" y="14454"/>
                    <a:pt x="25596" y="10500"/>
                  </a:cubicBezTo>
                  <a:cubicBezTo>
                    <a:pt x="30212" y="8288"/>
                    <a:pt x="34848" y="6113"/>
                    <a:pt x="39499" y="3976"/>
                  </a:cubicBezTo>
                  <a:cubicBezTo>
                    <a:pt x="41265" y="3169"/>
                    <a:pt x="43036" y="2378"/>
                    <a:pt x="44815" y="1602"/>
                  </a:cubicBezTo>
                  <a:cubicBezTo>
                    <a:pt x="45477" y="1316"/>
                    <a:pt x="45853" y="1141"/>
                    <a:pt x="46110" y="1141"/>
                  </a:cubicBezTo>
                  <a:close/>
                  <a:moveTo>
                    <a:pt x="46619" y="0"/>
                  </a:moveTo>
                  <a:cubicBezTo>
                    <a:pt x="46581" y="0"/>
                    <a:pt x="46542" y="8"/>
                    <a:pt x="46503" y="24"/>
                  </a:cubicBezTo>
                  <a:cubicBezTo>
                    <a:pt x="30761" y="6486"/>
                    <a:pt x="15227" y="14163"/>
                    <a:pt x="226" y="22186"/>
                  </a:cubicBezTo>
                  <a:cubicBezTo>
                    <a:pt x="49" y="22280"/>
                    <a:pt x="1" y="22440"/>
                    <a:pt x="34" y="22589"/>
                  </a:cubicBezTo>
                  <a:lnTo>
                    <a:pt x="34" y="22589"/>
                  </a:lnTo>
                  <a:cubicBezTo>
                    <a:pt x="39" y="22637"/>
                    <a:pt x="54" y="22688"/>
                    <a:pt x="80" y="22738"/>
                  </a:cubicBezTo>
                  <a:cubicBezTo>
                    <a:pt x="1091" y="24698"/>
                    <a:pt x="1964" y="26685"/>
                    <a:pt x="3149" y="28551"/>
                  </a:cubicBezTo>
                  <a:cubicBezTo>
                    <a:pt x="3218" y="28661"/>
                    <a:pt x="3357" y="28758"/>
                    <a:pt x="3497" y="28758"/>
                  </a:cubicBezTo>
                  <a:cubicBezTo>
                    <a:pt x="3533" y="28758"/>
                    <a:pt x="3569" y="28751"/>
                    <a:pt x="3605" y="28736"/>
                  </a:cubicBezTo>
                  <a:cubicBezTo>
                    <a:pt x="11529" y="25428"/>
                    <a:pt x="19206" y="21471"/>
                    <a:pt x="26875" y="17616"/>
                  </a:cubicBezTo>
                  <a:cubicBezTo>
                    <a:pt x="34324" y="13870"/>
                    <a:pt x="41918" y="10218"/>
                    <a:pt x="49076" y="5928"/>
                  </a:cubicBezTo>
                  <a:cubicBezTo>
                    <a:pt x="49275" y="5809"/>
                    <a:pt x="49318" y="5575"/>
                    <a:pt x="49221" y="5376"/>
                  </a:cubicBezTo>
                  <a:cubicBezTo>
                    <a:pt x="48407" y="3714"/>
                    <a:pt x="47660" y="2035"/>
                    <a:pt x="47000" y="304"/>
                  </a:cubicBezTo>
                  <a:cubicBezTo>
                    <a:pt x="46942" y="152"/>
                    <a:pt x="46792" y="0"/>
                    <a:pt x="4661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52;p45">
              <a:extLst>
                <a:ext uri="{FF2B5EF4-FFF2-40B4-BE49-F238E27FC236}">
                  <a16:creationId xmlns:a16="http://schemas.microsoft.com/office/drawing/2014/main" id="{8FF367A6-DEBB-77D8-580F-431AEDEBB287}"/>
                </a:ext>
              </a:extLst>
            </p:cNvPr>
            <p:cNvSpPr/>
            <p:nvPr/>
          </p:nvSpPr>
          <p:spPr>
            <a:xfrm>
              <a:off x="490095" y="3599935"/>
              <a:ext cx="111594" cy="116902"/>
            </a:xfrm>
            <a:custGeom>
              <a:avLst/>
              <a:gdLst/>
              <a:ahLst/>
              <a:cxnLst/>
              <a:rect l="l" t="t" r="r" b="b"/>
              <a:pathLst>
                <a:path w="8053" h="8436" extrusionOk="0">
                  <a:moveTo>
                    <a:pt x="4029" y="1"/>
                  </a:moveTo>
                  <a:cubicBezTo>
                    <a:pt x="3987" y="1"/>
                    <a:pt x="3942" y="8"/>
                    <a:pt x="3894" y="25"/>
                  </a:cubicBezTo>
                  <a:cubicBezTo>
                    <a:pt x="2596" y="473"/>
                    <a:pt x="1367" y="1103"/>
                    <a:pt x="245" y="1896"/>
                  </a:cubicBezTo>
                  <a:cubicBezTo>
                    <a:pt x="49" y="2033"/>
                    <a:pt x="1" y="2233"/>
                    <a:pt x="99" y="2448"/>
                  </a:cubicBezTo>
                  <a:cubicBezTo>
                    <a:pt x="723" y="3810"/>
                    <a:pt x="1386" y="5157"/>
                    <a:pt x="1998" y="6525"/>
                  </a:cubicBezTo>
                  <a:cubicBezTo>
                    <a:pt x="2242" y="7068"/>
                    <a:pt x="2701" y="8247"/>
                    <a:pt x="3409" y="8392"/>
                  </a:cubicBezTo>
                  <a:cubicBezTo>
                    <a:pt x="3552" y="8422"/>
                    <a:pt x="3697" y="8436"/>
                    <a:pt x="3844" y="8436"/>
                  </a:cubicBezTo>
                  <a:cubicBezTo>
                    <a:pt x="5209" y="8436"/>
                    <a:pt x="6689" y="7237"/>
                    <a:pt x="7702" y="6521"/>
                  </a:cubicBezTo>
                  <a:cubicBezTo>
                    <a:pt x="8052" y="6274"/>
                    <a:pt x="7835" y="5750"/>
                    <a:pt x="7507" y="5750"/>
                  </a:cubicBezTo>
                  <a:cubicBezTo>
                    <a:pt x="7440" y="5750"/>
                    <a:pt x="7368" y="5772"/>
                    <a:pt x="7295" y="5824"/>
                  </a:cubicBezTo>
                  <a:cubicBezTo>
                    <a:pt x="6651" y="6280"/>
                    <a:pt x="5126" y="7546"/>
                    <a:pt x="4047" y="7546"/>
                  </a:cubicBezTo>
                  <a:cubicBezTo>
                    <a:pt x="3717" y="7546"/>
                    <a:pt x="3429" y="7428"/>
                    <a:pt x="3220" y="7132"/>
                  </a:cubicBezTo>
                  <a:cubicBezTo>
                    <a:pt x="2255" y="5761"/>
                    <a:pt x="1633" y="3946"/>
                    <a:pt x="952" y="2388"/>
                  </a:cubicBezTo>
                  <a:lnTo>
                    <a:pt x="952" y="2388"/>
                  </a:lnTo>
                  <a:cubicBezTo>
                    <a:pt x="1939" y="1726"/>
                    <a:pt x="2975" y="1195"/>
                    <a:pt x="4108" y="804"/>
                  </a:cubicBezTo>
                  <a:cubicBezTo>
                    <a:pt x="4551" y="650"/>
                    <a:pt x="4422" y="1"/>
                    <a:pt x="402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53;p45">
              <a:extLst>
                <a:ext uri="{FF2B5EF4-FFF2-40B4-BE49-F238E27FC236}">
                  <a16:creationId xmlns:a16="http://schemas.microsoft.com/office/drawing/2014/main" id="{DD2B1D1B-7733-CE61-D672-42517EEF2D5B}"/>
                </a:ext>
              </a:extLst>
            </p:cNvPr>
            <p:cNvSpPr/>
            <p:nvPr/>
          </p:nvSpPr>
          <p:spPr>
            <a:xfrm>
              <a:off x="452223" y="3625294"/>
              <a:ext cx="94217" cy="112107"/>
            </a:xfrm>
            <a:custGeom>
              <a:avLst/>
              <a:gdLst/>
              <a:ahLst/>
              <a:cxnLst/>
              <a:rect l="l" t="t" r="r" b="b"/>
              <a:pathLst>
                <a:path w="6799" h="8090" extrusionOk="0">
                  <a:moveTo>
                    <a:pt x="3077" y="0"/>
                  </a:moveTo>
                  <a:cubicBezTo>
                    <a:pt x="3011" y="0"/>
                    <a:pt x="2940" y="20"/>
                    <a:pt x="2869" y="66"/>
                  </a:cubicBezTo>
                  <a:cubicBezTo>
                    <a:pt x="1984" y="632"/>
                    <a:pt x="984" y="931"/>
                    <a:pt x="149" y="1582"/>
                  </a:cubicBezTo>
                  <a:cubicBezTo>
                    <a:pt x="11" y="1690"/>
                    <a:pt x="0" y="1930"/>
                    <a:pt x="87" y="2070"/>
                  </a:cubicBezTo>
                  <a:cubicBezTo>
                    <a:pt x="1233" y="3945"/>
                    <a:pt x="1951" y="6038"/>
                    <a:pt x="3101" y="7883"/>
                  </a:cubicBezTo>
                  <a:cubicBezTo>
                    <a:pt x="3172" y="7998"/>
                    <a:pt x="3311" y="8089"/>
                    <a:pt x="3450" y="8089"/>
                  </a:cubicBezTo>
                  <a:cubicBezTo>
                    <a:pt x="3486" y="8089"/>
                    <a:pt x="3521" y="8083"/>
                    <a:pt x="3556" y="8070"/>
                  </a:cubicBezTo>
                  <a:cubicBezTo>
                    <a:pt x="4548" y="7691"/>
                    <a:pt x="5451" y="7156"/>
                    <a:pt x="6398" y="6685"/>
                  </a:cubicBezTo>
                  <a:cubicBezTo>
                    <a:pt x="6799" y="6484"/>
                    <a:pt x="6552" y="5941"/>
                    <a:pt x="6180" y="5941"/>
                  </a:cubicBezTo>
                  <a:cubicBezTo>
                    <a:pt x="6120" y="5941"/>
                    <a:pt x="6056" y="5955"/>
                    <a:pt x="5992" y="5988"/>
                  </a:cubicBezTo>
                  <a:cubicBezTo>
                    <a:pt x="5196" y="6385"/>
                    <a:pt x="4436" y="6838"/>
                    <a:pt x="3619" y="7182"/>
                  </a:cubicBezTo>
                  <a:lnTo>
                    <a:pt x="3619" y="7182"/>
                  </a:lnTo>
                  <a:cubicBezTo>
                    <a:pt x="2633" y="5516"/>
                    <a:pt x="1952" y="3664"/>
                    <a:pt x="969" y="1975"/>
                  </a:cubicBezTo>
                  <a:lnTo>
                    <a:pt x="969" y="1975"/>
                  </a:lnTo>
                  <a:cubicBezTo>
                    <a:pt x="1693" y="1493"/>
                    <a:pt x="2541" y="1233"/>
                    <a:pt x="3276" y="763"/>
                  </a:cubicBezTo>
                  <a:cubicBezTo>
                    <a:pt x="3642" y="529"/>
                    <a:pt x="3418" y="0"/>
                    <a:pt x="30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54;p45">
              <a:extLst>
                <a:ext uri="{FF2B5EF4-FFF2-40B4-BE49-F238E27FC236}">
                  <a16:creationId xmlns:a16="http://schemas.microsoft.com/office/drawing/2014/main" id="{2A906ED3-C5BC-C025-8696-15C9D64DD4C9}"/>
                </a:ext>
              </a:extLst>
            </p:cNvPr>
            <p:cNvSpPr/>
            <p:nvPr/>
          </p:nvSpPr>
          <p:spPr>
            <a:xfrm>
              <a:off x="355650" y="3651360"/>
              <a:ext cx="145130" cy="115572"/>
            </a:xfrm>
            <a:custGeom>
              <a:avLst/>
              <a:gdLst/>
              <a:ahLst/>
              <a:cxnLst/>
              <a:rect l="l" t="t" r="r" b="b"/>
              <a:pathLst>
                <a:path w="10473" h="8340" extrusionOk="0">
                  <a:moveTo>
                    <a:pt x="7224" y="0"/>
                  </a:moveTo>
                  <a:cubicBezTo>
                    <a:pt x="7132" y="0"/>
                    <a:pt x="7038" y="39"/>
                    <a:pt x="6957" y="132"/>
                  </a:cubicBezTo>
                  <a:cubicBezTo>
                    <a:pt x="5536" y="1765"/>
                    <a:pt x="3365" y="3269"/>
                    <a:pt x="1577" y="4493"/>
                  </a:cubicBezTo>
                  <a:cubicBezTo>
                    <a:pt x="459" y="5258"/>
                    <a:pt x="0" y="5800"/>
                    <a:pt x="549" y="7100"/>
                  </a:cubicBezTo>
                  <a:cubicBezTo>
                    <a:pt x="952" y="8051"/>
                    <a:pt x="1493" y="8340"/>
                    <a:pt x="2155" y="8340"/>
                  </a:cubicBezTo>
                  <a:cubicBezTo>
                    <a:pt x="2649" y="8340"/>
                    <a:pt x="3211" y="8179"/>
                    <a:pt x="3833" y="8012"/>
                  </a:cubicBezTo>
                  <a:cubicBezTo>
                    <a:pt x="5818" y="7481"/>
                    <a:pt x="8275" y="6987"/>
                    <a:pt x="10085" y="5987"/>
                  </a:cubicBezTo>
                  <a:cubicBezTo>
                    <a:pt x="10473" y="5772"/>
                    <a:pt x="10236" y="5235"/>
                    <a:pt x="9876" y="5235"/>
                  </a:cubicBezTo>
                  <a:cubicBezTo>
                    <a:pt x="9813" y="5235"/>
                    <a:pt x="9746" y="5252"/>
                    <a:pt x="9678" y="5289"/>
                  </a:cubicBezTo>
                  <a:cubicBezTo>
                    <a:pt x="8617" y="5876"/>
                    <a:pt x="7276" y="6087"/>
                    <a:pt x="6130" y="6470"/>
                  </a:cubicBezTo>
                  <a:cubicBezTo>
                    <a:pt x="5284" y="6751"/>
                    <a:pt x="3835" y="7447"/>
                    <a:pt x="2686" y="7447"/>
                  </a:cubicBezTo>
                  <a:cubicBezTo>
                    <a:pt x="2076" y="7447"/>
                    <a:pt x="1551" y="7251"/>
                    <a:pt x="1247" y="6693"/>
                  </a:cubicBezTo>
                  <a:cubicBezTo>
                    <a:pt x="686" y="5665"/>
                    <a:pt x="4011" y="3638"/>
                    <a:pt x="4594" y="3188"/>
                  </a:cubicBezTo>
                  <a:cubicBezTo>
                    <a:pt x="5607" y="2409"/>
                    <a:pt x="6687" y="1671"/>
                    <a:pt x="7529" y="704"/>
                  </a:cubicBezTo>
                  <a:cubicBezTo>
                    <a:pt x="7789" y="405"/>
                    <a:pt x="7519" y="0"/>
                    <a:pt x="72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55;p45">
              <a:extLst>
                <a:ext uri="{FF2B5EF4-FFF2-40B4-BE49-F238E27FC236}">
                  <a16:creationId xmlns:a16="http://schemas.microsoft.com/office/drawing/2014/main" id="{38B07392-4E95-CFF2-ACCF-351752117A12}"/>
                </a:ext>
              </a:extLst>
            </p:cNvPr>
            <p:cNvSpPr/>
            <p:nvPr/>
          </p:nvSpPr>
          <p:spPr>
            <a:xfrm>
              <a:off x="607094" y="3567342"/>
              <a:ext cx="52977" cy="91723"/>
            </a:xfrm>
            <a:custGeom>
              <a:avLst/>
              <a:gdLst/>
              <a:ahLst/>
              <a:cxnLst/>
              <a:rect l="l" t="t" r="r" b="b"/>
              <a:pathLst>
                <a:path w="3823" h="6619" extrusionOk="0">
                  <a:moveTo>
                    <a:pt x="494" y="0"/>
                  </a:moveTo>
                  <a:cubicBezTo>
                    <a:pt x="256" y="0"/>
                    <a:pt x="0" y="200"/>
                    <a:pt x="66" y="505"/>
                  </a:cubicBezTo>
                  <a:lnTo>
                    <a:pt x="68" y="505"/>
                  </a:lnTo>
                  <a:cubicBezTo>
                    <a:pt x="533" y="2700"/>
                    <a:pt x="1946" y="4459"/>
                    <a:pt x="2960" y="6415"/>
                  </a:cubicBezTo>
                  <a:cubicBezTo>
                    <a:pt x="3035" y="6559"/>
                    <a:pt x="3154" y="6618"/>
                    <a:pt x="3275" y="6618"/>
                  </a:cubicBezTo>
                  <a:cubicBezTo>
                    <a:pt x="3543" y="6618"/>
                    <a:pt x="3822" y="6325"/>
                    <a:pt x="3658" y="6007"/>
                  </a:cubicBezTo>
                  <a:cubicBezTo>
                    <a:pt x="2676" y="4116"/>
                    <a:pt x="1297" y="2413"/>
                    <a:pt x="845" y="291"/>
                  </a:cubicBezTo>
                  <a:cubicBezTo>
                    <a:pt x="801" y="88"/>
                    <a:pt x="652" y="0"/>
                    <a:pt x="49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56;p45">
              <a:extLst>
                <a:ext uri="{FF2B5EF4-FFF2-40B4-BE49-F238E27FC236}">
                  <a16:creationId xmlns:a16="http://schemas.microsoft.com/office/drawing/2014/main" id="{D3D0A6C1-1E3E-3AE4-107E-28D7CD5C25A4}"/>
                </a:ext>
              </a:extLst>
            </p:cNvPr>
            <p:cNvSpPr/>
            <p:nvPr/>
          </p:nvSpPr>
          <p:spPr>
            <a:xfrm>
              <a:off x="1119448" y="3321067"/>
              <a:ext cx="45092" cy="83381"/>
            </a:xfrm>
            <a:custGeom>
              <a:avLst/>
              <a:gdLst/>
              <a:ahLst/>
              <a:cxnLst/>
              <a:rect l="l" t="t" r="r" b="b"/>
              <a:pathLst>
                <a:path w="3254" h="6017" extrusionOk="0">
                  <a:moveTo>
                    <a:pt x="548" y="0"/>
                  </a:moveTo>
                  <a:cubicBezTo>
                    <a:pt x="279" y="0"/>
                    <a:pt x="0" y="293"/>
                    <a:pt x="165" y="610"/>
                  </a:cubicBezTo>
                  <a:lnTo>
                    <a:pt x="167" y="612"/>
                  </a:lnTo>
                  <a:cubicBezTo>
                    <a:pt x="578" y="1403"/>
                    <a:pt x="968" y="2206"/>
                    <a:pt x="1351" y="3013"/>
                  </a:cubicBezTo>
                  <a:cubicBezTo>
                    <a:pt x="1740" y="3837"/>
                    <a:pt x="2348" y="4706"/>
                    <a:pt x="2426" y="5629"/>
                  </a:cubicBezTo>
                  <a:cubicBezTo>
                    <a:pt x="2447" y="5887"/>
                    <a:pt x="2660" y="6017"/>
                    <a:pt x="2862" y="6017"/>
                  </a:cubicBezTo>
                  <a:cubicBezTo>
                    <a:pt x="3064" y="6017"/>
                    <a:pt x="3254" y="5888"/>
                    <a:pt x="3232" y="5629"/>
                  </a:cubicBezTo>
                  <a:cubicBezTo>
                    <a:pt x="3168" y="4836"/>
                    <a:pt x="2822" y="4169"/>
                    <a:pt x="2460" y="3472"/>
                  </a:cubicBezTo>
                  <a:cubicBezTo>
                    <a:pt x="1903" y="2397"/>
                    <a:pt x="1425" y="1279"/>
                    <a:pt x="862" y="204"/>
                  </a:cubicBezTo>
                  <a:cubicBezTo>
                    <a:pt x="788" y="60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57;p45">
              <a:extLst>
                <a:ext uri="{FF2B5EF4-FFF2-40B4-BE49-F238E27FC236}">
                  <a16:creationId xmlns:a16="http://schemas.microsoft.com/office/drawing/2014/main" id="{ED147AFF-D72E-38B8-0D04-CAEB7B2933D4}"/>
                </a:ext>
              </a:extLst>
            </p:cNvPr>
            <p:cNvSpPr/>
            <p:nvPr/>
          </p:nvSpPr>
          <p:spPr>
            <a:xfrm>
              <a:off x="822093" y="3841804"/>
              <a:ext cx="171306" cy="144464"/>
            </a:xfrm>
            <a:custGeom>
              <a:avLst/>
              <a:gdLst/>
              <a:ahLst/>
              <a:cxnLst/>
              <a:rect l="l" t="t" r="r" b="b"/>
              <a:pathLst>
                <a:path w="12362" h="10425" extrusionOk="0">
                  <a:moveTo>
                    <a:pt x="8672" y="1"/>
                  </a:moveTo>
                  <a:cubicBezTo>
                    <a:pt x="8192" y="1"/>
                    <a:pt x="7694" y="70"/>
                    <a:pt x="7207" y="151"/>
                  </a:cubicBezTo>
                  <a:cubicBezTo>
                    <a:pt x="7138" y="149"/>
                    <a:pt x="7069" y="147"/>
                    <a:pt x="7000" y="147"/>
                  </a:cubicBezTo>
                  <a:cubicBezTo>
                    <a:pt x="6399" y="147"/>
                    <a:pt x="5803" y="242"/>
                    <a:pt x="5232" y="428"/>
                  </a:cubicBezTo>
                  <a:cubicBezTo>
                    <a:pt x="4937" y="523"/>
                    <a:pt x="4766" y="755"/>
                    <a:pt x="4702" y="1010"/>
                  </a:cubicBezTo>
                  <a:cubicBezTo>
                    <a:pt x="4072" y="1248"/>
                    <a:pt x="3443" y="1595"/>
                    <a:pt x="2889" y="1868"/>
                  </a:cubicBezTo>
                  <a:cubicBezTo>
                    <a:pt x="2871" y="1867"/>
                    <a:pt x="2853" y="1866"/>
                    <a:pt x="2835" y="1866"/>
                  </a:cubicBezTo>
                  <a:cubicBezTo>
                    <a:pt x="2703" y="1866"/>
                    <a:pt x="2572" y="1899"/>
                    <a:pt x="2457" y="1963"/>
                  </a:cubicBezTo>
                  <a:cubicBezTo>
                    <a:pt x="0" y="3258"/>
                    <a:pt x="25" y="7922"/>
                    <a:pt x="2166" y="9500"/>
                  </a:cubicBezTo>
                  <a:cubicBezTo>
                    <a:pt x="2616" y="9833"/>
                    <a:pt x="3099" y="9985"/>
                    <a:pt x="3571" y="9994"/>
                  </a:cubicBezTo>
                  <a:cubicBezTo>
                    <a:pt x="3665" y="10115"/>
                    <a:pt x="3779" y="10219"/>
                    <a:pt x="3909" y="10300"/>
                  </a:cubicBezTo>
                  <a:cubicBezTo>
                    <a:pt x="4050" y="10387"/>
                    <a:pt x="4190" y="10425"/>
                    <a:pt x="4321" y="10425"/>
                  </a:cubicBezTo>
                  <a:cubicBezTo>
                    <a:pt x="4697" y="10425"/>
                    <a:pt x="5003" y="10111"/>
                    <a:pt x="5084" y="9750"/>
                  </a:cubicBezTo>
                  <a:cubicBezTo>
                    <a:pt x="6064" y="9512"/>
                    <a:pt x="6511" y="8503"/>
                    <a:pt x="6495" y="7430"/>
                  </a:cubicBezTo>
                  <a:cubicBezTo>
                    <a:pt x="6672" y="7053"/>
                    <a:pt x="6867" y="6684"/>
                    <a:pt x="7175" y="6355"/>
                  </a:cubicBezTo>
                  <a:cubicBezTo>
                    <a:pt x="7229" y="6298"/>
                    <a:pt x="7295" y="6251"/>
                    <a:pt x="7350" y="6198"/>
                  </a:cubicBezTo>
                  <a:cubicBezTo>
                    <a:pt x="8920" y="6009"/>
                    <a:pt x="12362" y="5592"/>
                    <a:pt x="12249" y="3398"/>
                  </a:cubicBezTo>
                  <a:cubicBezTo>
                    <a:pt x="12237" y="3201"/>
                    <a:pt x="12206" y="3007"/>
                    <a:pt x="12157" y="2815"/>
                  </a:cubicBezTo>
                  <a:cubicBezTo>
                    <a:pt x="12157" y="2083"/>
                    <a:pt x="11841" y="1416"/>
                    <a:pt x="11307" y="927"/>
                  </a:cubicBezTo>
                  <a:cubicBezTo>
                    <a:pt x="11292" y="911"/>
                    <a:pt x="11283" y="894"/>
                    <a:pt x="11266" y="878"/>
                  </a:cubicBezTo>
                  <a:cubicBezTo>
                    <a:pt x="11264" y="880"/>
                    <a:pt x="11262" y="883"/>
                    <a:pt x="11261" y="887"/>
                  </a:cubicBezTo>
                  <a:cubicBezTo>
                    <a:pt x="11209" y="842"/>
                    <a:pt x="11159" y="795"/>
                    <a:pt x="11103" y="752"/>
                  </a:cubicBezTo>
                  <a:cubicBezTo>
                    <a:pt x="10970" y="650"/>
                    <a:pt x="10831" y="607"/>
                    <a:pt x="10699" y="607"/>
                  </a:cubicBezTo>
                  <a:cubicBezTo>
                    <a:pt x="10659" y="607"/>
                    <a:pt x="10620" y="611"/>
                    <a:pt x="10582" y="618"/>
                  </a:cubicBezTo>
                  <a:cubicBezTo>
                    <a:pt x="10504" y="560"/>
                    <a:pt x="10426" y="499"/>
                    <a:pt x="10343" y="444"/>
                  </a:cubicBezTo>
                  <a:cubicBezTo>
                    <a:pt x="9853" y="111"/>
                    <a:pt x="9277" y="1"/>
                    <a:pt x="8672" y="1"/>
                  </a:cubicBezTo>
                  <a:close/>
                </a:path>
              </a:pathLst>
            </a:custGeom>
            <a:solidFill>
              <a:srgbClr val="FED58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58;p45">
              <a:extLst>
                <a:ext uri="{FF2B5EF4-FFF2-40B4-BE49-F238E27FC236}">
                  <a16:creationId xmlns:a16="http://schemas.microsoft.com/office/drawing/2014/main" id="{9F95C51A-7D4D-3B10-1DE7-21F366F6D725}"/>
                </a:ext>
              </a:extLst>
            </p:cNvPr>
            <p:cNvSpPr/>
            <p:nvPr/>
          </p:nvSpPr>
          <p:spPr>
            <a:xfrm>
              <a:off x="1031508" y="3636643"/>
              <a:ext cx="151088" cy="110042"/>
            </a:xfrm>
            <a:custGeom>
              <a:avLst/>
              <a:gdLst/>
              <a:ahLst/>
              <a:cxnLst/>
              <a:rect l="l" t="t" r="r" b="b"/>
              <a:pathLst>
                <a:path w="10903" h="7941" extrusionOk="0">
                  <a:moveTo>
                    <a:pt x="6900" y="1"/>
                  </a:moveTo>
                  <a:cubicBezTo>
                    <a:pt x="6118" y="1"/>
                    <a:pt x="5297" y="209"/>
                    <a:pt x="4506" y="561"/>
                  </a:cubicBezTo>
                  <a:cubicBezTo>
                    <a:pt x="3774" y="649"/>
                    <a:pt x="3082" y="938"/>
                    <a:pt x="2502" y="1392"/>
                  </a:cubicBezTo>
                  <a:cubicBezTo>
                    <a:pt x="2304" y="1456"/>
                    <a:pt x="2107" y="1523"/>
                    <a:pt x="1910" y="1589"/>
                  </a:cubicBezTo>
                  <a:cubicBezTo>
                    <a:pt x="1499" y="1726"/>
                    <a:pt x="1214" y="2172"/>
                    <a:pt x="1340" y="2588"/>
                  </a:cubicBezTo>
                  <a:cubicBezTo>
                    <a:pt x="1122" y="2840"/>
                    <a:pt x="933" y="3117"/>
                    <a:pt x="781" y="3413"/>
                  </a:cubicBezTo>
                  <a:cubicBezTo>
                    <a:pt x="696" y="3566"/>
                    <a:pt x="665" y="3744"/>
                    <a:pt x="691" y="3917"/>
                  </a:cubicBezTo>
                  <a:cubicBezTo>
                    <a:pt x="577" y="4121"/>
                    <a:pt x="478" y="4334"/>
                    <a:pt x="395" y="4554"/>
                  </a:cubicBezTo>
                  <a:cubicBezTo>
                    <a:pt x="0" y="5600"/>
                    <a:pt x="14" y="6902"/>
                    <a:pt x="814" y="7391"/>
                  </a:cubicBezTo>
                  <a:cubicBezTo>
                    <a:pt x="935" y="7708"/>
                    <a:pt x="1211" y="7941"/>
                    <a:pt x="1555" y="7941"/>
                  </a:cubicBezTo>
                  <a:cubicBezTo>
                    <a:pt x="1625" y="7941"/>
                    <a:pt x="1698" y="7931"/>
                    <a:pt x="1773" y="7911"/>
                  </a:cubicBezTo>
                  <a:cubicBezTo>
                    <a:pt x="2206" y="7793"/>
                    <a:pt x="2612" y="7592"/>
                    <a:pt x="2969" y="7319"/>
                  </a:cubicBezTo>
                  <a:cubicBezTo>
                    <a:pt x="3743" y="7083"/>
                    <a:pt x="4529" y="6753"/>
                    <a:pt x="5290" y="6413"/>
                  </a:cubicBezTo>
                  <a:cubicBezTo>
                    <a:pt x="5742" y="6434"/>
                    <a:pt x="6191" y="6491"/>
                    <a:pt x="6641" y="6500"/>
                  </a:cubicBezTo>
                  <a:cubicBezTo>
                    <a:pt x="7140" y="7237"/>
                    <a:pt x="7866" y="7785"/>
                    <a:pt x="8729" y="7785"/>
                  </a:cubicBezTo>
                  <a:cubicBezTo>
                    <a:pt x="8897" y="7785"/>
                    <a:pt x="9071" y="7765"/>
                    <a:pt x="9249" y="7720"/>
                  </a:cubicBezTo>
                  <a:cubicBezTo>
                    <a:pt x="10650" y="7371"/>
                    <a:pt x="10902" y="5672"/>
                    <a:pt x="10714" y="4134"/>
                  </a:cubicBezTo>
                  <a:cubicBezTo>
                    <a:pt x="10760" y="3649"/>
                    <a:pt x="10639" y="3109"/>
                    <a:pt x="10395" y="2688"/>
                  </a:cubicBezTo>
                  <a:cubicBezTo>
                    <a:pt x="10303" y="2404"/>
                    <a:pt x="10201" y="2150"/>
                    <a:pt x="10096" y="1952"/>
                  </a:cubicBezTo>
                  <a:cubicBezTo>
                    <a:pt x="9348" y="558"/>
                    <a:pt x="8178" y="1"/>
                    <a:pt x="6900" y="1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59;p45">
              <a:extLst>
                <a:ext uri="{FF2B5EF4-FFF2-40B4-BE49-F238E27FC236}">
                  <a16:creationId xmlns:a16="http://schemas.microsoft.com/office/drawing/2014/main" id="{2ABD53F9-9F04-25E4-1559-3C725F51E2D1}"/>
                </a:ext>
              </a:extLst>
            </p:cNvPr>
            <p:cNvSpPr/>
            <p:nvPr/>
          </p:nvSpPr>
          <p:spPr>
            <a:xfrm>
              <a:off x="1519929" y="3644127"/>
              <a:ext cx="72960" cy="59920"/>
            </a:xfrm>
            <a:custGeom>
              <a:avLst/>
              <a:gdLst/>
              <a:ahLst/>
              <a:cxnLst/>
              <a:rect l="l" t="t" r="r" b="b"/>
              <a:pathLst>
                <a:path w="5265" h="4324" extrusionOk="0">
                  <a:moveTo>
                    <a:pt x="2178" y="0"/>
                  </a:moveTo>
                  <a:cubicBezTo>
                    <a:pt x="2040" y="0"/>
                    <a:pt x="1902" y="13"/>
                    <a:pt x="1766" y="38"/>
                  </a:cubicBezTo>
                  <a:cubicBezTo>
                    <a:pt x="1082" y="170"/>
                    <a:pt x="237" y="706"/>
                    <a:pt x="121" y="1452"/>
                  </a:cubicBezTo>
                  <a:cubicBezTo>
                    <a:pt x="0" y="2226"/>
                    <a:pt x="452" y="2754"/>
                    <a:pt x="1080" y="3050"/>
                  </a:cubicBezTo>
                  <a:cubicBezTo>
                    <a:pt x="1117" y="3168"/>
                    <a:pt x="1181" y="3277"/>
                    <a:pt x="1265" y="3367"/>
                  </a:cubicBezTo>
                  <a:cubicBezTo>
                    <a:pt x="1795" y="3941"/>
                    <a:pt x="2579" y="4323"/>
                    <a:pt x="3358" y="4323"/>
                  </a:cubicBezTo>
                  <a:cubicBezTo>
                    <a:pt x="3429" y="4323"/>
                    <a:pt x="3500" y="4320"/>
                    <a:pt x="3571" y="4314"/>
                  </a:cubicBezTo>
                  <a:cubicBezTo>
                    <a:pt x="3602" y="4318"/>
                    <a:pt x="3632" y="4320"/>
                    <a:pt x="3663" y="4320"/>
                  </a:cubicBezTo>
                  <a:cubicBezTo>
                    <a:pt x="3793" y="4320"/>
                    <a:pt x="3921" y="4284"/>
                    <a:pt x="4033" y="4217"/>
                  </a:cubicBezTo>
                  <a:cubicBezTo>
                    <a:pt x="4155" y="4180"/>
                    <a:pt x="4272" y="4132"/>
                    <a:pt x="4385" y="4075"/>
                  </a:cubicBezTo>
                  <a:cubicBezTo>
                    <a:pt x="5264" y="3606"/>
                    <a:pt x="5238" y="2725"/>
                    <a:pt x="4889" y="1944"/>
                  </a:cubicBezTo>
                  <a:cubicBezTo>
                    <a:pt x="4889" y="1232"/>
                    <a:pt x="4615" y="575"/>
                    <a:pt x="3857" y="222"/>
                  </a:cubicBezTo>
                  <a:cubicBezTo>
                    <a:pt x="3601" y="103"/>
                    <a:pt x="3322" y="42"/>
                    <a:pt x="3042" y="42"/>
                  </a:cubicBezTo>
                  <a:cubicBezTo>
                    <a:pt x="2938" y="42"/>
                    <a:pt x="2834" y="51"/>
                    <a:pt x="2730" y="67"/>
                  </a:cubicBezTo>
                  <a:cubicBezTo>
                    <a:pt x="2548" y="23"/>
                    <a:pt x="2363" y="0"/>
                    <a:pt x="2178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60;p45">
              <a:extLst>
                <a:ext uri="{FF2B5EF4-FFF2-40B4-BE49-F238E27FC236}">
                  <a16:creationId xmlns:a16="http://schemas.microsoft.com/office/drawing/2014/main" id="{F271D83F-CE13-F9E4-384C-A89F3398093E}"/>
                </a:ext>
              </a:extLst>
            </p:cNvPr>
            <p:cNvSpPr/>
            <p:nvPr/>
          </p:nvSpPr>
          <p:spPr>
            <a:xfrm>
              <a:off x="1310016" y="3571680"/>
              <a:ext cx="110791" cy="107922"/>
            </a:xfrm>
            <a:custGeom>
              <a:avLst/>
              <a:gdLst/>
              <a:ahLst/>
              <a:cxnLst/>
              <a:rect l="l" t="t" r="r" b="b"/>
              <a:pathLst>
                <a:path w="7995" h="7788" extrusionOk="0">
                  <a:moveTo>
                    <a:pt x="3252" y="1"/>
                  </a:moveTo>
                  <a:cubicBezTo>
                    <a:pt x="2815" y="1"/>
                    <a:pt x="2372" y="123"/>
                    <a:pt x="1961" y="333"/>
                  </a:cubicBezTo>
                  <a:cubicBezTo>
                    <a:pt x="1821" y="405"/>
                    <a:pt x="1696" y="502"/>
                    <a:pt x="1592" y="618"/>
                  </a:cubicBezTo>
                  <a:cubicBezTo>
                    <a:pt x="1120" y="791"/>
                    <a:pt x="690" y="1037"/>
                    <a:pt x="382" y="1480"/>
                  </a:cubicBezTo>
                  <a:cubicBezTo>
                    <a:pt x="0" y="2033"/>
                    <a:pt x="530" y="2689"/>
                    <a:pt x="1110" y="2689"/>
                  </a:cubicBezTo>
                  <a:cubicBezTo>
                    <a:pt x="1171" y="2689"/>
                    <a:pt x="1233" y="2682"/>
                    <a:pt x="1295" y="2666"/>
                  </a:cubicBezTo>
                  <a:cubicBezTo>
                    <a:pt x="1345" y="2654"/>
                    <a:pt x="1397" y="2652"/>
                    <a:pt x="1447" y="2642"/>
                  </a:cubicBezTo>
                  <a:cubicBezTo>
                    <a:pt x="1556" y="2796"/>
                    <a:pt x="1693" y="2929"/>
                    <a:pt x="1850" y="3031"/>
                  </a:cubicBezTo>
                  <a:cubicBezTo>
                    <a:pt x="1686" y="3521"/>
                    <a:pt x="1546" y="4021"/>
                    <a:pt x="1331" y="4489"/>
                  </a:cubicBezTo>
                  <a:cubicBezTo>
                    <a:pt x="1173" y="4724"/>
                    <a:pt x="1054" y="4982"/>
                    <a:pt x="978" y="5254"/>
                  </a:cubicBezTo>
                  <a:cubicBezTo>
                    <a:pt x="704" y="6277"/>
                    <a:pt x="1404" y="7051"/>
                    <a:pt x="2228" y="7229"/>
                  </a:cubicBezTo>
                  <a:cubicBezTo>
                    <a:pt x="2489" y="7556"/>
                    <a:pt x="2857" y="7788"/>
                    <a:pt x="3307" y="7788"/>
                  </a:cubicBezTo>
                  <a:cubicBezTo>
                    <a:pt x="3345" y="7788"/>
                    <a:pt x="3383" y="7786"/>
                    <a:pt x="3422" y="7783"/>
                  </a:cubicBezTo>
                  <a:cubicBezTo>
                    <a:pt x="5529" y="7599"/>
                    <a:pt x="7750" y="5013"/>
                    <a:pt x="7866" y="2926"/>
                  </a:cubicBezTo>
                  <a:cubicBezTo>
                    <a:pt x="7995" y="586"/>
                    <a:pt x="6000" y="37"/>
                    <a:pt x="4106" y="37"/>
                  </a:cubicBezTo>
                  <a:cubicBezTo>
                    <a:pt x="3970" y="37"/>
                    <a:pt x="3834" y="40"/>
                    <a:pt x="3699" y="45"/>
                  </a:cubicBezTo>
                  <a:cubicBezTo>
                    <a:pt x="3552" y="15"/>
                    <a:pt x="3402" y="1"/>
                    <a:pt x="3252" y="1"/>
                  </a:cubicBezTo>
                  <a:close/>
                </a:path>
              </a:pathLst>
            </a:custGeom>
            <a:solidFill>
              <a:srgbClr val="FEB8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61;p45">
              <a:extLst>
                <a:ext uri="{FF2B5EF4-FFF2-40B4-BE49-F238E27FC236}">
                  <a16:creationId xmlns:a16="http://schemas.microsoft.com/office/drawing/2014/main" id="{883AFA13-89A8-B6C2-ADFF-1A3A3FA02BC8}"/>
                </a:ext>
              </a:extLst>
            </p:cNvPr>
            <p:cNvSpPr/>
            <p:nvPr/>
          </p:nvSpPr>
          <p:spPr>
            <a:xfrm>
              <a:off x="1174684" y="3831508"/>
              <a:ext cx="139628" cy="105677"/>
            </a:xfrm>
            <a:custGeom>
              <a:avLst/>
              <a:gdLst/>
              <a:ahLst/>
              <a:cxnLst/>
              <a:rect l="l" t="t" r="r" b="b"/>
              <a:pathLst>
                <a:path w="10076" h="7626" extrusionOk="0">
                  <a:moveTo>
                    <a:pt x="5243" y="0"/>
                  </a:moveTo>
                  <a:cubicBezTo>
                    <a:pt x="3738" y="0"/>
                    <a:pt x="2298" y="775"/>
                    <a:pt x="1571" y="2144"/>
                  </a:cubicBezTo>
                  <a:cubicBezTo>
                    <a:pt x="738" y="2679"/>
                    <a:pt x="1" y="3428"/>
                    <a:pt x="273" y="4538"/>
                  </a:cubicBezTo>
                  <a:cubicBezTo>
                    <a:pt x="576" y="5770"/>
                    <a:pt x="1616" y="6600"/>
                    <a:pt x="2713" y="7133"/>
                  </a:cubicBezTo>
                  <a:cubicBezTo>
                    <a:pt x="3404" y="7468"/>
                    <a:pt x="4122" y="7625"/>
                    <a:pt x="4822" y="7625"/>
                  </a:cubicBezTo>
                  <a:cubicBezTo>
                    <a:pt x="6794" y="7625"/>
                    <a:pt x="8630" y="6382"/>
                    <a:pt x="9361" y="4391"/>
                  </a:cubicBezTo>
                  <a:cubicBezTo>
                    <a:pt x="10076" y="2447"/>
                    <a:pt x="8351" y="828"/>
                    <a:pt x="6693" y="247"/>
                  </a:cubicBezTo>
                  <a:cubicBezTo>
                    <a:pt x="6218" y="80"/>
                    <a:pt x="5727" y="0"/>
                    <a:pt x="5243" y="0"/>
                  </a:cubicBezTo>
                  <a:close/>
                </a:path>
              </a:pathLst>
            </a:custGeom>
            <a:solidFill>
              <a:srgbClr val="FED58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62;p45">
              <a:extLst>
                <a:ext uri="{FF2B5EF4-FFF2-40B4-BE49-F238E27FC236}">
                  <a16:creationId xmlns:a16="http://schemas.microsoft.com/office/drawing/2014/main" id="{4DAFB17A-2955-D45B-E692-84B668944726}"/>
                </a:ext>
              </a:extLst>
            </p:cNvPr>
            <p:cNvSpPr/>
            <p:nvPr/>
          </p:nvSpPr>
          <p:spPr>
            <a:xfrm>
              <a:off x="1367317" y="3742030"/>
              <a:ext cx="157920" cy="104375"/>
            </a:xfrm>
            <a:custGeom>
              <a:avLst/>
              <a:gdLst/>
              <a:ahLst/>
              <a:cxnLst/>
              <a:rect l="l" t="t" r="r" b="b"/>
              <a:pathLst>
                <a:path w="11396" h="7532" extrusionOk="0">
                  <a:moveTo>
                    <a:pt x="5928" y="1"/>
                  </a:moveTo>
                  <a:cubicBezTo>
                    <a:pt x="3170" y="1"/>
                    <a:pt x="176" y="1521"/>
                    <a:pt x="12" y="4209"/>
                  </a:cubicBezTo>
                  <a:cubicBezTo>
                    <a:pt x="0" y="4427"/>
                    <a:pt x="127" y="4673"/>
                    <a:pt x="310" y="4831"/>
                  </a:cubicBezTo>
                  <a:cubicBezTo>
                    <a:pt x="185" y="5227"/>
                    <a:pt x="324" y="5689"/>
                    <a:pt x="847" y="5795"/>
                  </a:cubicBezTo>
                  <a:cubicBezTo>
                    <a:pt x="2759" y="6178"/>
                    <a:pt x="4463" y="7532"/>
                    <a:pt x="6254" y="7532"/>
                  </a:cubicBezTo>
                  <a:cubicBezTo>
                    <a:pt x="6981" y="7532"/>
                    <a:pt x="7722" y="7309"/>
                    <a:pt x="8498" y="6707"/>
                  </a:cubicBezTo>
                  <a:cubicBezTo>
                    <a:pt x="10281" y="5324"/>
                    <a:pt x="11396" y="2658"/>
                    <a:pt x="9303" y="1012"/>
                  </a:cubicBezTo>
                  <a:cubicBezTo>
                    <a:pt x="8431" y="326"/>
                    <a:pt x="7205" y="1"/>
                    <a:pt x="5928" y="1"/>
                  </a:cubicBezTo>
                  <a:close/>
                </a:path>
              </a:pathLst>
            </a:custGeom>
            <a:solidFill>
              <a:srgbClr val="FEB8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63;p45">
              <a:extLst>
                <a:ext uri="{FF2B5EF4-FFF2-40B4-BE49-F238E27FC236}">
                  <a16:creationId xmlns:a16="http://schemas.microsoft.com/office/drawing/2014/main" id="{C8114B7F-E01E-5D10-1511-56C7944FD985}"/>
                </a:ext>
              </a:extLst>
            </p:cNvPr>
            <p:cNvSpPr/>
            <p:nvPr/>
          </p:nvSpPr>
          <p:spPr>
            <a:xfrm>
              <a:off x="708988" y="3479610"/>
              <a:ext cx="1020175" cy="881226"/>
            </a:xfrm>
            <a:custGeom>
              <a:avLst/>
              <a:gdLst/>
              <a:ahLst/>
              <a:cxnLst/>
              <a:rect l="l" t="t" r="r" b="b"/>
              <a:pathLst>
                <a:path w="73619" h="63592" extrusionOk="0">
                  <a:moveTo>
                    <a:pt x="45084" y="847"/>
                  </a:moveTo>
                  <a:cubicBezTo>
                    <a:pt x="46944" y="847"/>
                    <a:pt x="48802" y="955"/>
                    <a:pt x="50635" y="1155"/>
                  </a:cubicBezTo>
                  <a:cubicBezTo>
                    <a:pt x="58759" y="2041"/>
                    <a:pt x="65084" y="5647"/>
                    <a:pt x="68811" y="13127"/>
                  </a:cubicBezTo>
                  <a:cubicBezTo>
                    <a:pt x="73618" y="22777"/>
                    <a:pt x="68354" y="31839"/>
                    <a:pt x="59431" y="36331"/>
                  </a:cubicBezTo>
                  <a:cubicBezTo>
                    <a:pt x="56886" y="37612"/>
                    <a:pt x="54399" y="38100"/>
                    <a:pt x="51865" y="38100"/>
                  </a:cubicBezTo>
                  <a:cubicBezTo>
                    <a:pt x="49655" y="38100"/>
                    <a:pt x="47409" y="37729"/>
                    <a:pt x="45058" y="37190"/>
                  </a:cubicBezTo>
                  <a:cubicBezTo>
                    <a:pt x="43354" y="36801"/>
                    <a:pt x="41610" y="36502"/>
                    <a:pt x="39884" y="36502"/>
                  </a:cubicBezTo>
                  <a:cubicBezTo>
                    <a:pt x="38193" y="36502"/>
                    <a:pt x="36521" y="36789"/>
                    <a:pt x="34923" y="37559"/>
                  </a:cubicBezTo>
                  <a:cubicBezTo>
                    <a:pt x="31807" y="39061"/>
                    <a:pt x="29366" y="41265"/>
                    <a:pt x="27576" y="44223"/>
                  </a:cubicBezTo>
                  <a:cubicBezTo>
                    <a:pt x="25618" y="47459"/>
                    <a:pt x="26032" y="50637"/>
                    <a:pt x="26382" y="54222"/>
                  </a:cubicBezTo>
                  <a:cubicBezTo>
                    <a:pt x="26866" y="59214"/>
                    <a:pt x="24168" y="62451"/>
                    <a:pt x="19151" y="62669"/>
                  </a:cubicBezTo>
                  <a:cubicBezTo>
                    <a:pt x="18999" y="62676"/>
                    <a:pt x="18847" y="62679"/>
                    <a:pt x="18696" y="62679"/>
                  </a:cubicBezTo>
                  <a:cubicBezTo>
                    <a:pt x="13528" y="62679"/>
                    <a:pt x="9302" y="58817"/>
                    <a:pt x="6411" y="54892"/>
                  </a:cubicBezTo>
                  <a:cubicBezTo>
                    <a:pt x="0" y="46191"/>
                    <a:pt x="1207" y="35182"/>
                    <a:pt x="5266" y="25795"/>
                  </a:cubicBezTo>
                  <a:cubicBezTo>
                    <a:pt x="8870" y="17460"/>
                    <a:pt x="15666" y="11946"/>
                    <a:pt x="23172" y="7243"/>
                  </a:cubicBezTo>
                  <a:cubicBezTo>
                    <a:pt x="24510" y="6405"/>
                    <a:pt x="25890" y="5633"/>
                    <a:pt x="27315" y="4953"/>
                  </a:cubicBezTo>
                  <a:lnTo>
                    <a:pt x="27315" y="4953"/>
                  </a:lnTo>
                  <a:cubicBezTo>
                    <a:pt x="27336" y="4946"/>
                    <a:pt x="27356" y="4936"/>
                    <a:pt x="27377" y="4925"/>
                  </a:cubicBezTo>
                  <a:cubicBezTo>
                    <a:pt x="32794" y="2018"/>
                    <a:pt x="38953" y="847"/>
                    <a:pt x="45084" y="847"/>
                  </a:cubicBezTo>
                  <a:close/>
                  <a:moveTo>
                    <a:pt x="44961" y="1"/>
                  </a:moveTo>
                  <a:cubicBezTo>
                    <a:pt x="38755" y="1"/>
                    <a:pt x="32422" y="1306"/>
                    <a:pt x="26988" y="4217"/>
                  </a:cubicBezTo>
                  <a:lnTo>
                    <a:pt x="26988" y="4217"/>
                  </a:lnTo>
                  <a:cubicBezTo>
                    <a:pt x="26981" y="4220"/>
                    <a:pt x="26975" y="4223"/>
                    <a:pt x="26968" y="4226"/>
                  </a:cubicBezTo>
                  <a:lnTo>
                    <a:pt x="26969" y="4227"/>
                  </a:lnTo>
                  <a:lnTo>
                    <a:pt x="26969" y="4227"/>
                  </a:lnTo>
                  <a:cubicBezTo>
                    <a:pt x="26969" y="4227"/>
                    <a:pt x="26969" y="4227"/>
                    <a:pt x="26968" y="4228"/>
                  </a:cubicBezTo>
                  <a:cubicBezTo>
                    <a:pt x="26965" y="4230"/>
                    <a:pt x="26961" y="4232"/>
                    <a:pt x="26958" y="4234"/>
                  </a:cubicBezTo>
                  <a:lnTo>
                    <a:pt x="26958" y="4234"/>
                  </a:lnTo>
                  <a:cubicBezTo>
                    <a:pt x="12889" y="10925"/>
                    <a:pt x="2081" y="23180"/>
                    <a:pt x="1046" y="39195"/>
                  </a:cubicBezTo>
                  <a:cubicBezTo>
                    <a:pt x="542" y="46988"/>
                    <a:pt x="3911" y="54528"/>
                    <a:pt x="9665" y="59704"/>
                  </a:cubicBezTo>
                  <a:cubicBezTo>
                    <a:pt x="12000" y="61805"/>
                    <a:pt x="15834" y="63591"/>
                    <a:pt x="19392" y="63591"/>
                  </a:cubicBezTo>
                  <a:cubicBezTo>
                    <a:pt x="21399" y="63591"/>
                    <a:pt x="23318" y="63023"/>
                    <a:pt x="24831" y="61622"/>
                  </a:cubicBezTo>
                  <a:cubicBezTo>
                    <a:pt x="26690" y="59900"/>
                    <a:pt x="27283" y="57769"/>
                    <a:pt x="27254" y="55279"/>
                  </a:cubicBezTo>
                  <a:cubicBezTo>
                    <a:pt x="27231" y="53446"/>
                    <a:pt x="26852" y="51632"/>
                    <a:pt x="26780" y="49801"/>
                  </a:cubicBezTo>
                  <a:cubicBezTo>
                    <a:pt x="26659" y="46697"/>
                    <a:pt x="28545" y="43792"/>
                    <a:pt x="30550" y="41602"/>
                  </a:cubicBezTo>
                  <a:cubicBezTo>
                    <a:pt x="33305" y="38590"/>
                    <a:pt x="36668" y="37444"/>
                    <a:pt x="40293" y="37444"/>
                  </a:cubicBezTo>
                  <a:cubicBezTo>
                    <a:pt x="41774" y="37444"/>
                    <a:pt x="43298" y="37636"/>
                    <a:pt x="44843" y="37969"/>
                  </a:cubicBezTo>
                  <a:cubicBezTo>
                    <a:pt x="47347" y="38510"/>
                    <a:pt x="49656" y="38987"/>
                    <a:pt x="52028" y="38987"/>
                  </a:cubicBezTo>
                  <a:cubicBezTo>
                    <a:pt x="53370" y="38987"/>
                    <a:pt x="54732" y="38834"/>
                    <a:pt x="56161" y="38454"/>
                  </a:cubicBezTo>
                  <a:cubicBezTo>
                    <a:pt x="62661" y="36723"/>
                    <a:pt x="68801" y="31822"/>
                    <a:pt x="70881" y="25332"/>
                  </a:cubicBezTo>
                  <a:cubicBezTo>
                    <a:pt x="72908" y="19007"/>
                    <a:pt x="69981" y="12083"/>
                    <a:pt x="65912" y="7285"/>
                  </a:cubicBezTo>
                  <a:cubicBezTo>
                    <a:pt x="61662" y="2273"/>
                    <a:pt x="55181" y="734"/>
                    <a:pt x="48895" y="175"/>
                  </a:cubicBezTo>
                  <a:cubicBezTo>
                    <a:pt x="47596" y="60"/>
                    <a:pt x="46282" y="1"/>
                    <a:pt x="4496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64;p45">
              <a:extLst>
                <a:ext uri="{FF2B5EF4-FFF2-40B4-BE49-F238E27FC236}">
                  <a16:creationId xmlns:a16="http://schemas.microsoft.com/office/drawing/2014/main" id="{6153AD59-C018-2990-5E1D-3CC28DEB7DF5}"/>
                </a:ext>
              </a:extLst>
            </p:cNvPr>
            <p:cNvSpPr/>
            <p:nvPr/>
          </p:nvSpPr>
          <p:spPr>
            <a:xfrm>
              <a:off x="886863" y="4053879"/>
              <a:ext cx="166138" cy="167177"/>
            </a:xfrm>
            <a:custGeom>
              <a:avLst/>
              <a:gdLst/>
              <a:ahLst/>
              <a:cxnLst/>
              <a:rect l="l" t="t" r="r" b="b"/>
              <a:pathLst>
                <a:path w="11989" h="12064" extrusionOk="0">
                  <a:moveTo>
                    <a:pt x="6959" y="790"/>
                  </a:moveTo>
                  <a:cubicBezTo>
                    <a:pt x="9773" y="790"/>
                    <a:pt x="9121" y="5202"/>
                    <a:pt x="8614" y="7101"/>
                  </a:cubicBezTo>
                  <a:cubicBezTo>
                    <a:pt x="8281" y="8344"/>
                    <a:pt x="6733" y="11406"/>
                    <a:pt x="5096" y="11406"/>
                  </a:cubicBezTo>
                  <a:cubicBezTo>
                    <a:pt x="4640" y="11406"/>
                    <a:pt x="4176" y="11168"/>
                    <a:pt x="3731" y="10588"/>
                  </a:cubicBezTo>
                  <a:cubicBezTo>
                    <a:pt x="2027" y="8369"/>
                    <a:pt x="3981" y="2725"/>
                    <a:pt x="5797" y="990"/>
                  </a:cubicBezTo>
                  <a:lnTo>
                    <a:pt x="5797" y="990"/>
                  </a:lnTo>
                  <a:cubicBezTo>
                    <a:pt x="5800" y="989"/>
                    <a:pt x="5803" y="988"/>
                    <a:pt x="5806" y="987"/>
                  </a:cubicBezTo>
                  <a:cubicBezTo>
                    <a:pt x="6243" y="852"/>
                    <a:pt x="6625" y="790"/>
                    <a:pt x="6959" y="790"/>
                  </a:cubicBezTo>
                  <a:close/>
                  <a:moveTo>
                    <a:pt x="6847" y="1"/>
                  </a:moveTo>
                  <a:cubicBezTo>
                    <a:pt x="6467" y="1"/>
                    <a:pt x="6049" y="67"/>
                    <a:pt x="5591" y="208"/>
                  </a:cubicBezTo>
                  <a:cubicBezTo>
                    <a:pt x="5532" y="227"/>
                    <a:pt x="5482" y="254"/>
                    <a:pt x="5442" y="288"/>
                  </a:cubicBezTo>
                  <a:lnTo>
                    <a:pt x="5442" y="288"/>
                  </a:lnTo>
                  <a:cubicBezTo>
                    <a:pt x="5377" y="303"/>
                    <a:pt x="5312" y="336"/>
                    <a:pt x="5252" y="392"/>
                  </a:cubicBezTo>
                  <a:cubicBezTo>
                    <a:pt x="3042" y="2462"/>
                    <a:pt x="0" y="11938"/>
                    <a:pt x="5214" y="12062"/>
                  </a:cubicBezTo>
                  <a:cubicBezTo>
                    <a:pt x="5238" y="12063"/>
                    <a:pt x="5262" y="12063"/>
                    <a:pt x="5286" y="12063"/>
                  </a:cubicBezTo>
                  <a:cubicBezTo>
                    <a:pt x="10228" y="12063"/>
                    <a:pt x="11988" y="1"/>
                    <a:pt x="684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65;p45">
              <a:extLst>
                <a:ext uri="{FF2B5EF4-FFF2-40B4-BE49-F238E27FC236}">
                  <a16:creationId xmlns:a16="http://schemas.microsoft.com/office/drawing/2014/main" id="{1F1D3806-B420-A4C4-1D36-746804AA14BC}"/>
                </a:ext>
              </a:extLst>
            </p:cNvPr>
            <p:cNvSpPr/>
            <p:nvPr/>
          </p:nvSpPr>
          <p:spPr>
            <a:xfrm>
              <a:off x="926634" y="4058909"/>
              <a:ext cx="71948" cy="156354"/>
            </a:xfrm>
            <a:custGeom>
              <a:avLst/>
              <a:gdLst/>
              <a:ahLst/>
              <a:cxnLst/>
              <a:rect l="l" t="t" r="r" b="b"/>
              <a:pathLst>
                <a:path w="5192" h="11283" extrusionOk="0">
                  <a:moveTo>
                    <a:pt x="4589" y="1"/>
                  </a:moveTo>
                  <a:cubicBezTo>
                    <a:pt x="4499" y="1"/>
                    <a:pt x="4405" y="33"/>
                    <a:pt x="4321" y="110"/>
                  </a:cubicBezTo>
                  <a:lnTo>
                    <a:pt x="4319" y="110"/>
                  </a:lnTo>
                  <a:cubicBezTo>
                    <a:pt x="1539" y="2639"/>
                    <a:pt x="0" y="7351"/>
                    <a:pt x="1067" y="10998"/>
                  </a:cubicBezTo>
                  <a:cubicBezTo>
                    <a:pt x="1125" y="11197"/>
                    <a:pt x="1284" y="11283"/>
                    <a:pt x="1444" y="11283"/>
                  </a:cubicBezTo>
                  <a:cubicBezTo>
                    <a:pt x="1687" y="11283"/>
                    <a:pt x="1934" y="11086"/>
                    <a:pt x="1846" y="10784"/>
                  </a:cubicBezTo>
                  <a:cubicBezTo>
                    <a:pt x="859" y="7406"/>
                    <a:pt x="2323" y="3016"/>
                    <a:pt x="4890" y="681"/>
                  </a:cubicBezTo>
                  <a:cubicBezTo>
                    <a:pt x="5191" y="407"/>
                    <a:pt x="4909" y="1"/>
                    <a:pt x="458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66;p45">
              <a:extLst>
                <a:ext uri="{FF2B5EF4-FFF2-40B4-BE49-F238E27FC236}">
                  <a16:creationId xmlns:a16="http://schemas.microsoft.com/office/drawing/2014/main" id="{7F891D72-D798-37C7-C6C7-24C848842D25}"/>
                </a:ext>
              </a:extLst>
            </p:cNvPr>
            <p:cNvSpPr/>
            <p:nvPr/>
          </p:nvSpPr>
          <p:spPr>
            <a:xfrm>
              <a:off x="815899" y="3832214"/>
              <a:ext cx="190582" cy="156714"/>
            </a:xfrm>
            <a:custGeom>
              <a:avLst/>
              <a:gdLst/>
              <a:ahLst/>
              <a:cxnLst/>
              <a:rect l="l" t="t" r="r" b="b"/>
              <a:pathLst>
                <a:path w="13753" h="11309" extrusionOk="0">
                  <a:moveTo>
                    <a:pt x="8835" y="863"/>
                  </a:moveTo>
                  <a:cubicBezTo>
                    <a:pt x="9652" y="863"/>
                    <a:pt x="10469" y="1047"/>
                    <a:pt x="11273" y="1508"/>
                  </a:cubicBezTo>
                  <a:cubicBezTo>
                    <a:pt x="13752" y="2927"/>
                    <a:pt x="12177" y="6339"/>
                    <a:pt x="9722" y="6434"/>
                  </a:cubicBezTo>
                  <a:cubicBezTo>
                    <a:pt x="9073" y="6459"/>
                    <a:pt x="8270" y="6438"/>
                    <a:pt x="7732" y="6864"/>
                  </a:cubicBezTo>
                  <a:cubicBezTo>
                    <a:pt x="7224" y="7265"/>
                    <a:pt x="6875" y="7603"/>
                    <a:pt x="6658" y="8241"/>
                  </a:cubicBezTo>
                  <a:cubicBezTo>
                    <a:pt x="6423" y="8946"/>
                    <a:pt x="6291" y="9708"/>
                    <a:pt x="5637" y="10210"/>
                  </a:cubicBezTo>
                  <a:cubicBezTo>
                    <a:pt x="5297" y="10470"/>
                    <a:pt x="4929" y="10578"/>
                    <a:pt x="4558" y="10578"/>
                  </a:cubicBezTo>
                  <a:cubicBezTo>
                    <a:pt x="3499" y="10578"/>
                    <a:pt x="2421" y="9692"/>
                    <a:pt x="1931" y="8941"/>
                  </a:cubicBezTo>
                  <a:cubicBezTo>
                    <a:pt x="800" y="7206"/>
                    <a:pt x="994" y="3751"/>
                    <a:pt x="3030" y="2813"/>
                  </a:cubicBezTo>
                  <a:cubicBezTo>
                    <a:pt x="3098" y="2782"/>
                    <a:pt x="3147" y="2741"/>
                    <a:pt x="3181" y="2694"/>
                  </a:cubicBezTo>
                  <a:lnTo>
                    <a:pt x="3181" y="2694"/>
                  </a:lnTo>
                  <a:cubicBezTo>
                    <a:pt x="3237" y="2693"/>
                    <a:pt x="3295" y="2680"/>
                    <a:pt x="3354" y="2652"/>
                  </a:cubicBezTo>
                  <a:cubicBezTo>
                    <a:pt x="5079" y="1835"/>
                    <a:pt x="6957" y="863"/>
                    <a:pt x="8835" y="863"/>
                  </a:cubicBezTo>
                  <a:close/>
                  <a:moveTo>
                    <a:pt x="9370" y="0"/>
                  </a:moveTo>
                  <a:cubicBezTo>
                    <a:pt x="7118" y="0"/>
                    <a:pt x="4474" y="1232"/>
                    <a:pt x="2947" y="1954"/>
                  </a:cubicBezTo>
                  <a:cubicBezTo>
                    <a:pt x="2880" y="1986"/>
                    <a:pt x="2830" y="2027"/>
                    <a:pt x="2797" y="2074"/>
                  </a:cubicBezTo>
                  <a:lnTo>
                    <a:pt x="2797" y="2074"/>
                  </a:lnTo>
                  <a:cubicBezTo>
                    <a:pt x="2741" y="2075"/>
                    <a:pt x="2683" y="2088"/>
                    <a:pt x="2623" y="2115"/>
                  </a:cubicBezTo>
                  <a:cubicBezTo>
                    <a:pt x="1" y="3325"/>
                    <a:pt x="115" y="7132"/>
                    <a:pt x="1233" y="9348"/>
                  </a:cubicBezTo>
                  <a:cubicBezTo>
                    <a:pt x="1879" y="10627"/>
                    <a:pt x="3376" y="11264"/>
                    <a:pt x="4725" y="11307"/>
                  </a:cubicBezTo>
                  <a:cubicBezTo>
                    <a:pt x="4754" y="11308"/>
                    <a:pt x="4782" y="11309"/>
                    <a:pt x="4811" y="11309"/>
                  </a:cubicBezTo>
                  <a:cubicBezTo>
                    <a:pt x="6258" y="11309"/>
                    <a:pt x="6944" y="10067"/>
                    <a:pt x="7297" y="8872"/>
                  </a:cubicBezTo>
                  <a:cubicBezTo>
                    <a:pt x="7977" y="6576"/>
                    <a:pt x="11088" y="7722"/>
                    <a:pt x="12559" y="6043"/>
                  </a:cubicBezTo>
                  <a:cubicBezTo>
                    <a:pt x="13546" y="4918"/>
                    <a:pt x="13435" y="3215"/>
                    <a:pt x="12819" y="1970"/>
                  </a:cubicBezTo>
                  <a:cubicBezTo>
                    <a:pt x="12093" y="505"/>
                    <a:pt x="10812" y="0"/>
                    <a:pt x="937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67;p45">
              <a:extLst>
                <a:ext uri="{FF2B5EF4-FFF2-40B4-BE49-F238E27FC236}">
                  <a16:creationId xmlns:a16="http://schemas.microsoft.com/office/drawing/2014/main" id="{970C8EA2-71A0-7F19-50CE-C594553165FD}"/>
                </a:ext>
              </a:extLst>
            </p:cNvPr>
            <p:cNvSpPr/>
            <p:nvPr/>
          </p:nvSpPr>
          <p:spPr>
            <a:xfrm>
              <a:off x="1013299" y="3630103"/>
              <a:ext cx="185316" cy="123387"/>
            </a:xfrm>
            <a:custGeom>
              <a:avLst/>
              <a:gdLst/>
              <a:ahLst/>
              <a:cxnLst/>
              <a:rect l="l" t="t" r="r" b="b"/>
              <a:pathLst>
                <a:path w="13373" h="8904" extrusionOk="0">
                  <a:moveTo>
                    <a:pt x="7764" y="824"/>
                  </a:moveTo>
                  <a:cubicBezTo>
                    <a:pt x="9518" y="824"/>
                    <a:pt x="11150" y="1530"/>
                    <a:pt x="11789" y="3304"/>
                  </a:cubicBezTo>
                  <a:cubicBezTo>
                    <a:pt x="12239" y="4552"/>
                    <a:pt x="11931" y="5996"/>
                    <a:pt x="11084" y="6989"/>
                  </a:cubicBezTo>
                  <a:cubicBezTo>
                    <a:pt x="10715" y="7422"/>
                    <a:pt x="10129" y="7773"/>
                    <a:pt x="9565" y="7773"/>
                  </a:cubicBezTo>
                  <a:cubicBezTo>
                    <a:pt x="9288" y="7773"/>
                    <a:pt x="9016" y="7688"/>
                    <a:pt x="8779" y="7488"/>
                  </a:cubicBezTo>
                  <a:cubicBezTo>
                    <a:pt x="8453" y="7213"/>
                    <a:pt x="8185" y="6968"/>
                    <a:pt x="7795" y="6783"/>
                  </a:cubicBezTo>
                  <a:cubicBezTo>
                    <a:pt x="7553" y="6668"/>
                    <a:pt x="7311" y="6619"/>
                    <a:pt x="7071" y="6619"/>
                  </a:cubicBezTo>
                  <a:cubicBezTo>
                    <a:pt x="5733" y="6619"/>
                    <a:pt x="4435" y="8139"/>
                    <a:pt x="3166" y="8139"/>
                  </a:cubicBezTo>
                  <a:cubicBezTo>
                    <a:pt x="2806" y="8139"/>
                    <a:pt x="2449" y="8017"/>
                    <a:pt x="2093" y="7702"/>
                  </a:cubicBezTo>
                  <a:cubicBezTo>
                    <a:pt x="774" y="6536"/>
                    <a:pt x="2304" y="3359"/>
                    <a:pt x="3239" y="2399"/>
                  </a:cubicBezTo>
                  <a:cubicBezTo>
                    <a:pt x="3258" y="2380"/>
                    <a:pt x="3274" y="2360"/>
                    <a:pt x="3287" y="2340"/>
                  </a:cubicBezTo>
                  <a:lnTo>
                    <a:pt x="3287" y="2340"/>
                  </a:lnTo>
                  <a:cubicBezTo>
                    <a:pt x="3298" y="2333"/>
                    <a:pt x="3308" y="2325"/>
                    <a:pt x="3319" y="2317"/>
                  </a:cubicBezTo>
                  <a:cubicBezTo>
                    <a:pt x="4458" y="1414"/>
                    <a:pt x="6162" y="824"/>
                    <a:pt x="7764" y="824"/>
                  </a:cubicBezTo>
                  <a:close/>
                  <a:moveTo>
                    <a:pt x="8023" y="1"/>
                  </a:moveTo>
                  <a:cubicBezTo>
                    <a:pt x="6088" y="1"/>
                    <a:pt x="4006" y="749"/>
                    <a:pt x="2749" y="1746"/>
                  </a:cubicBezTo>
                  <a:cubicBezTo>
                    <a:pt x="2720" y="1769"/>
                    <a:pt x="2696" y="1794"/>
                    <a:pt x="2676" y="1819"/>
                  </a:cubicBezTo>
                  <a:lnTo>
                    <a:pt x="2676" y="1819"/>
                  </a:lnTo>
                  <a:cubicBezTo>
                    <a:pt x="2673" y="1822"/>
                    <a:pt x="2671" y="1825"/>
                    <a:pt x="2668" y="1827"/>
                  </a:cubicBezTo>
                  <a:cubicBezTo>
                    <a:pt x="1389" y="3143"/>
                    <a:pt x="0" y="6421"/>
                    <a:pt x="1373" y="8090"/>
                  </a:cubicBezTo>
                  <a:cubicBezTo>
                    <a:pt x="1830" y="8645"/>
                    <a:pt x="2515" y="8904"/>
                    <a:pt x="3213" y="8904"/>
                  </a:cubicBezTo>
                  <a:cubicBezTo>
                    <a:pt x="3623" y="8904"/>
                    <a:pt x="4038" y="8814"/>
                    <a:pt x="4413" y="8642"/>
                  </a:cubicBezTo>
                  <a:cubicBezTo>
                    <a:pt x="5219" y="8271"/>
                    <a:pt x="6129" y="7498"/>
                    <a:pt x="7024" y="7498"/>
                  </a:cubicBezTo>
                  <a:cubicBezTo>
                    <a:pt x="7357" y="7498"/>
                    <a:pt x="7687" y="7605"/>
                    <a:pt x="8010" y="7879"/>
                  </a:cubicBezTo>
                  <a:cubicBezTo>
                    <a:pt x="8381" y="8194"/>
                    <a:pt x="8811" y="8635"/>
                    <a:pt x="9341" y="8635"/>
                  </a:cubicBezTo>
                  <a:cubicBezTo>
                    <a:pt x="9368" y="8635"/>
                    <a:pt x="9395" y="8634"/>
                    <a:pt x="9423" y="8632"/>
                  </a:cubicBezTo>
                  <a:cubicBezTo>
                    <a:pt x="12538" y="8371"/>
                    <a:pt x="13373" y="4749"/>
                    <a:pt x="12249" y="2315"/>
                  </a:cubicBezTo>
                  <a:cubicBezTo>
                    <a:pt x="11478" y="641"/>
                    <a:pt x="9813" y="1"/>
                    <a:pt x="8023" y="1"/>
                  </a:cubicBezTo>
                  <a:close/>
                </a:path>
              </a:pathLst>
            </a:cu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8;p45">
              <a:extLst>
                <a:ext uri="{FF2B5EF4-FFF2-40B4-BE49-F238E27FC236}">
                  <a16:creationId xmlns:a16="http://schemas.microsoft.com/office/drawing/2014/main" id="{03B0A386-E4B2-3AB7-B02E-1DF883DD8707}"/>
                </a:ext>
              </a:extLst>
            </p:cNvPr>
            <p:cNvSpPr/>
            <p:nvPr/>
          </p:nvSpPr>
          <p:spPr>
            <a:xfrm>
              <a:off x="1166314" y="3822611"/>
              <a:ext cx="157089" cy="119826"/>
            </a:xfrm>
            <a:custGeom>
              <a:avLst/>
              <a:gdLst/>
              <a:ahLst/>
              <a:cxnLst/>
              <a:rect l="l" t="t" r="r" b="b"/>
              <a:pathLst>
                <a:path w="11336" h="8647" extrusionOk="0">
                  <a:moveTo>
                    <a:pt x="5976" y="797"/>
                  </a:moveTo>
                  <a:cubicBezTo>
                    <a:pt x="7396" y="797"/>
                    <a:pt x="8710" y="1503"/>
                    <a:pt x="9513" y="2784"/>
                  </a:cubicBezTo>
                  <a:cubicBezTo>
                    <a:pt x="10745" y="4751"/>
                    <a:pt x="9175" y="6897"/>
                    <a:pt x="7280" y="7600"/>
                  </a:cubicBezTo>
                  <a:cubicBezTo>
                    <a:pt x="6716" y="7810"/>
                    <a:pt x="6092" y="7915"/>
                    <a:pt x="5461" y="7915"/>
                  </a:cubicBezTo>
                  <a:cubicBezTo>
                    <a:pt x="3863" y="7915"/>
                    <a:pt x="2220" y="7243"/>
                    <a:pt x="1398" y="5902"/>
                  </a:cubicBezTo>
                  <a:cubicBezTo>
                    <a:pt x="115" y="3811"/>
                    <a:pt x="3150" y="1638"/>
                    <a:pt x="4775" y="1043"/>
                  </a:cubicBezTo>
                  <a:cubicBezTo>
                    <a:pt x="4853" y="1014"/>
                    <a:pt x="4914" y="970"/>
                    <a:pt x="4957" y="916"/>
                  </a:cubicBezTo>
                  <a:lnTo>
                    <a:pt x="4957" y="916"/>
                  </a:lnTo>
                  <a:cubicBezTo>
                    <a:pt x="5299" y="836"/>
                    <a:pt x="5640" y="797"/>
                    <a:pt x="5976" y="797"/>
                  </a:cubicBezTo>
                  <a:close/>
                  <a:moveTo>
                    <a:pt x="5929" y="1"/>
                  </a:moveTo>
                  <a:cubicBezTo>
                    <a:pt x="5466" y="1"/>
                    <a:pt x="5003" y="61"/>
                    <a:pt x="4560" y="184"/>
                  </a:cubicBezTo>
                  <a:cubicBezTo>
                    <a:pt x="4449" y="215"/>
                    <a:pt x="4373" y="277"/>
                    <a:pt x="4328" y="355"/>
                  </a:cubicBezTo>
                  <a:lnTo>
                    <a:pt x="4328" y="355"/>
                  </a:lnTo>
                  <a:cubicBezTo>
                    <a:pt x="2210" y="1203"/>
                    <a:pt x="1" y="3118"/>
                    <a:pt x="428" y="5604"/>
                  </a:cubicBezTo>
                  <a:cubicBezTo>
                    <a:pt x="811" y="7843"/>
                    <a:pt x="3370" y="8647"/>
                    <a:pt x="5526" y="8647"/>
                  </a:cubicBezTo>
                  <a:cubicBezTo>
                    <a:pt x="6113" y="8647"/>
                    <a:pt x="6670" y="8587"/>
                    <a:pt x="7145" y="8481"/>
                  </a:cubicBezTo>
                  <a:cubicBezTo>
                    <a:pt x="9592" y="7936"/>
                    <a:pt x="11336" y="5429"/>
                    <a:pt x="10503" y="2999"/>
                  </a:cubicBezTo>
                  <a:cubicBezTo>
                    <a:pt x="9839" y="1061"/>
                    <a:pt x="7873" y="1"/>
                    <a:pt x="592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9;p45">
              <a:extLst>
                <a:ext uri="{FF2B5EF4-FFF2-40B4-BE49-F238E27FC236}">
                  <a16:creationId xmlns:a16="http://schemas.microsoft.com/office/drawing/2014/main" id="{86BA4F0E-577F-6477-7C77-F071BC55245B}"/>
                </a:ext>
              </a:extLst>
            </p:cNvPr>
            <p:cNvSpPr/>
            <p:nvPr/>
          </p:nvSpPr>
          <p:spPr>
            <a:xfrm>
              <a:off x="1298085" y="3559804"/>
              <a:ext cx="133462" cy="123013"/>
            </a:xfrm>
            <a:custGeom>
              <a:avLst/>
              <a:gdLst/>
              <a:ahLst/>
              <a:cxnLst/>
              <a:rect l="l" t="t" r="r" b="b"/>
              <a:pathLst>
                <a:path w="9631" h="8877" extrusionOk="0">
                  <a:moveTo>
                    <a:pt x="4659" y="809"/>
                  </a:moveTo>
                  <a:lnTo>
                    <a:pt x="4659" y="809"/>
                  </a:lnTo>
                  <a:cubicBezTo>
                    <a:pt x="6745" y="859"/>
                    <a:pt x="8932" y="1761"/>
                    <a:pt x="8507" y="4224"/>
                  </a:cubicBezTo>
                  <a:cubicBezTo>
                    <a:pt x="8185" y="6090"/>
                    <a:pt x="6485" y="7527"/>
                    <a:pt x="4740" y="8008"/>
                  </a:cubicBezTo>
                  <a:cubicBezTo>
                    <a:pt x="4550" y="8060"/>
                    <a:pt x="4350" y="8087"/>
                    <a:pt x="4148" y="8087"/>
                  </a:cubicBezTo>
                  <a:cubicBezTo>
                    <a:pt x="3546" y="8087"/>
                    <a:pt x="2932" y="7851"/>
                    <a:pt x="2561" y="7359"/>
                  </a:cubicBezTo>
                  <a:cubicBezTo>
                    <a:pt x="1989" y="6599"/>
                    <a:pt x="2478" y="5829"/>
                    <a:pt x="2805" y="5169"/>
                  </a:cubicBezTo>
                  <a:cubicBezTo>
                    <a:pt x="3028" y="4717"/>
                    <a:pt x="3057" y="4311"/>
                    <a:pt x="2874" y="3848"/>
                  </a:cubicBezTo>
                  <a:cubicBezTo>
                    <a:pt x="2696" y="3400"/>
                    <a:pt x="2218" y="3023"/>
                    <a:pt x="1766" y="2879"/>
                  </a:cubicBezTo>
                  <a:cubicBezTo>
                    <a:pt x="64" y="2337"/>
                    <a:pt x="4165" y="913"/>
                    <a:pt x="4444" y="888"/>
                  </a:cubicBezTo>
                  <a:cubicBezTo>
                    <a:pt x="4530" y="881"/>
                    <a:pt x="4601" y="852"/>
                    <a:pt x="4659" y="809"/>
                  </a:cubicBezTo>
                  <a:close/>
                  <a:moveTo>
                    <a:pt x="4522" y="0"/>
                  </a:moveTo>
                  <a:cubicBezTo>
                    <a:pt x="4407" y="0"/>
                    <a:pt x="4317" y="40"/>
                    <a:pt x="4254" y="102"/>
                  </a:cubicBezTo>
                  <a:lnTo>
                    <a:pt x="4254" y="102"/>
                  </a:lnTo>
                  <a:cubicBezTo>
                    <a:pt x="2955" y="261"/>
                    <a:pt x="1862" y="825"/>
                    <a:pt x="833" y="1631"/>
                  </a:cubicBezTo>
                  <a:cubicBezTo>
                    <a:pt x="182" y="2142"/>
                    <a:pt x="0" y="3073"/>
                    <a:pt x="914" y="3431"/>
                  </a:cubicBezTo>
                  <a:cubicBezTo>
                    <a:pt x="2533" y="4067"/>
                    <a:pt x="2007" y="4619"/>
                    <a:pt x="1676" y="5668"/>
                  </a:cubicBezTo>
                  <a:cubicBezTo>
                    <a:pt x="1498" y="6234"/>
                    <a:pt x="1439" y="6852"/>
                    <a:pt x="1699" y="7411"/>
                  </a:cubicBezTo>
                  <a:cubicBezTo>
                    <a:pt x="2155" y="8392"/>
                    <a:pt x="3047" y="8876"/>
                    <a:pt x="4076" y="8876"/>
                  </a:cubicBezTo>
                  <a:cubicBezTo>
                    <a:pt x="4236" y="8876"/>
                    <a:pt x="4401" y="8864"/>
                    <a:pt x="4567" y="8841"/>
                  </a:cubicBezTo>
                  <a:cubicBezTo>
                    <a:pt x="6864" y="8515"/>
                    <a:pt x="9118" y="6422"/>
                    <a:pt x="9348" y="4051"/>
                  </a:cubicBezTo>
                  <a:cubicBezTo>
                    <a:pt x="9630" y="1153"/>
                    <a:pt x="7027" y="16"/>
                    <a:pt x="4525" y="0"/>
                  </a:cubicBezTo>
                  <a:cubicBezTo>
                    <a:pt x="4524" y="0"/>
                    <a:pt x="4523" y="0"/>
                    <a:pt x="452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70;p45">
              <a:extLst>
                <a:ext uri="{FF2B5EF4-FFF2-40B4-BE49-F238E27FC236}">
                  <a16:creationId xmlns:a16="http://schemas.microsoft.com/office/drawing/2014/main" id="{E0FFFBF8-9E76-CF60-BF9F-C9349935CD12}"/>
                </a:ext>
              </a:extLst>
            </p:cNvPr>
            <p:cNvSpPr/>
            <p:nvPr/>
          </p:nvSpPr>
          <p:spPr>
            <a:xfrm>
              <a:off x="1356716" y="3737692"/>
              <a:ext cx="166581" cy="118371"/>
            </a:xfrm>
            <a:custGeom>
              <a:avLst/>
              <a:gdLst/>
              <a:ahLst/>
              <a:cxnLst/>
              <a:rect l="l" t="t" r="r" b="b"/>
              <a:pathLst>
                <a:path w="12021" h="8542" extrusionOk="0">
                  <a:moveTo>
                    <a:pt x="5450" y="806"/>
                  </a:moveTo>
                  <a:cubicBezTo>
                    <a:pt x="7525" y="806"/>
                    <a:pt x="10265" y="911"/>
                    <a:pt x="11113" y="3091"/>
                  </a:cubicBezTo>
                  <a:cubicBezTo>
                    <a:pt x="11624" y="4406"/>
                    <a:pt x="9981" y="5775"/>
                    <a:pt x="9091" y="6437"/>
                  </a:cubicBezTo>
                  <a:cubicBezTo>
                    <a:pt x="8278" y="7041"/>
                    <a:pt x="7336" y="7589"/>
                    <a:pt x="6376" y="7589"/>
                  </a:cubicBezTo>
                  <a:cubicBezTo>
                    <a:pt x="5896" y="7589"/>
                    <a:pt x="5412" y="7452"/>
                    <a:pt x="4937" y="7117"/>
                  </a:cubicBezTo>
                  <a:cubicBezTo>
                    <a:pt x="4326" y="6684"/>
                    <a:pt x="3673" y="6296"/>
                    <a:pt x="2974" y="6023"/>
                  </a:cubicBezTo>
                  <a:cubicBezTo>
                    <a:pt x="1902" y="5601"/>
                    <a:pt x="345" y="5232"/>
                    <a:pt x="1061" y="3766"/>
                  </a:cubicBezTo>
                  <a:cubicBezTo>
                    <a:pt x="1714" y="2433"/>
                    <a:pt x="3400" y="1346"/>
                    <a:pt x="4760" y="873"/>
                  </a:cubicBezTo>
                  <a:cubicBezTo>
                    <a:pt x="4808" y="857"/>
                    <a:pt x="4849" y="834"/>
                    <a:pt x="4884" y="807"/>
                  </a:cubicBezTo>
                  <a:lnTo>
                    <a:pt x="4884" y="807"/>
                  </a:lnTo>
                  <a:cubicBezTo>
                    <a:pt x="5065" y="807"/>
                    <a:pt x="5255" y="806"/>
                    <a:pt x="5450" y="806"/>
                  </a:cubicBezTo>
                  <a:close/>
                  <a:moveTo>
                    <a:pt x="4814" y="1"/>
                  </a:moveTo>
                  <a:cubicBezTo>
                    <a:pt x="4706" y="1"/>
                    <a:pt x="4620" y="35"/>
                    <a:pt x="4557" y="90"/>
                  </a:cubicBezTo>
                  <a:lnTo>
                    <a:pt x="4557" y="90"/>
                  </a:lnTo>
                  <a:cubicBezTo>
                    <a:pt x="4553" y="92"/>
                    <a:pt x="4550" y="93"/>
                    <a:pt x="4546" y="94"/>
                  </a:cubicBezTo>
                  <a:lnTo>
                    <a:pt x="4546" y="96"/>
                  </a:lnTo>
                  <a:cubicBezTo>
                    <a:pt x="2920" y="660"/>
                    <a:pt x="100" y="2362"/>
                    <a:pt x="33" y="4353"/>
                  </a:cubicBezTo>
                  <a:cubicBezTo>
                    <a:pt x="0" y="5282"/>
                    <a:pt x="519" y="5824"/>
                    <a:pt x="1302" y="6245"/>
                  </a:cubicBezTo>
                  <a:cubicBezTo>
                    <a:pt x="2102" y="6674"/>
                    <a:pt x="3002" y="6880"/>
                    <a:pt x="3798" y="7337"/>
                  </a:cubicBezTo>
                  <a:cubicBezTo>
                    <a:pt x="4544" y="7763"/>
                    <a:pt x="5119" y="8289"/>
                    <a:pt x="5970" y="8490"/>
                  </a:cubicBezTo>
                  <a:cubicBezTo>
                    <a:pt x="6120" y="8525"/>
                    <a:pt x="6280" y="8542"/>
                    <a:pt x="6446" y="8542"/>
                  </a:cubicBezTo>
                  <a:cubicBezTo>
                    <a:pt x="8595" y="8542"/>
                    <a:pt x="11936" y="5753"/>
                    <a:pt x="11967" y="3738"/>
                  </a:cubicBezTo>
                  <a:cubicBezTo>
                    <a:pt x="12020" y="202"/>
                    <a:pt x="7328" y="1"/>
                    <a:pt x="481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71;p45">
              <a:extLst>
                <a:ext uri="{FF2B5EF4-FFF2-40B4-BE49-F238E27FC236}">
                  <a16:creationId xmlns:a16="http://schemas.microsoft.com/office/drawing/2014/main" id="{33F05C90-F7A5-D714-E718-5AB6345D3397}"/>
                </a:ext>
              </a:extLst>
            </p:cNvPr>
            <p:cNvSpPr/>
            <p:nvPr/>
          </p:nvSpPr>
          <p:spPr>
            <a:xfrm>
              <a:off x="1504284" y="3635840"/>
              <a:ext cx="94425" cy="80055"/>
            </a:xfrm>
            <a:custGeom>
              <a:avLst/>
              <a:gdLst/>
              <a:ahLst/>
              <a:cxnLst/>
              <a:rect l="l" t="t" r="r" b="b"/>
              <a:pathLst>
                <a:path w="6814" h="5777" extrusionOk="0">
                  <a:moveTo>
                    <a:pt x="3045" y="777"/>
                  </a:moveTo>
                  <a:lnTo>
                    <a:pt x="3045" y="777"/>
                  </a:lnTo>
                  <a:cubicBezTo>
                    <a:pt x="3092" y="798"/>
                    <a:pt x="3146" y="810"/>
                    <a:pt x="3208" y="811"/>
                  </a:cubicBezTo>
                  <a:cubicBezTo>
                    <a:pt x="3866" y="820"/>
                    <a:pt x="4496" y="870"/>
                    <a:pt x="5065" y="1221"/>
                  </a:cubicBezTo>
                  <a:cubicBezTo>
                    <a:pt x="5728" y="1630"/>
                    <a:pt x="5952" y="2615"/>
                    <a:pt x="5952" y="3326"/>
                  </a:cubicBezTo>
                  <a:cubicBezTo>
                    <a:pt x="5952" y="3721"/>
                    <a:pt x="5805" y="4006"/>
                    <a:pt x="5621" y="4342"/>
                  </a:cubicBezTo>
                  <a:cubicBezTo>
                    <a:pt x="5502" y="4558"/>
                    <a:pt x="5271" y="4912"/>
                    <a:pt x="5285" y="4925"/>
                  </a:cubicBezTo>
                  <a:lnTo>
                    <a:pt x="5285" y="4925"/>
                  </a:lnTo>
                  <a:cubicBezTo>
                    <a:pt x="5019" y="4699"/>
                    <a:pt x="4778" y="4517"/>
                    <a:pt x="4437" y="4411"/>
                  </a:cubicBezTo>
                  <a:cubicBezTo>
                    <a:pt x="3902" y="4247"/>
                    <a:pt x="3331" y="4325"/>
                    <a:pt x="2784" y="4131"/>
                  </a:cubicBezTo>
                  <a:cubicBezTo>
                    <a:pt x="2256" y="3942"/>
                    <a:pt x="1799" y="3549"/>
                    <a:pt x="1501" y="3080"/>
                  </a:cubicBezTo>
                  <a:cubicBezTo>
                    <a:pt x="740" y="1879"/>
                    <a:pt x="1941" y="1060"/>
                    <a:pt x="2992" y="794"/>
                  </a:cubicBezTo>
                  <a:cubicBezTo>
                    <a:pt x="3010" y="789"/>
                    <a:pt x="3028" y="783"/>
                    <a:pt x="3045" y="777"/>
                  </a:cubicBezTo>
                  <a:close/>
                  <a:moveTo>
                    <a:pt x="2886" y="1"/>
                  </a:moveTo>
                  <a:cubicBezTo>
                    <a:pt x="2852" y="1"/>
                    <a:pt x="2816" y="5"/>
                    <a:pt x="2779" y="15"/>
                  </a:cubicBezTo>
                  <a:lnTo>
                    <a:pt x="2779" y="18"/>
                  </a:lnTo>
                  <a:cubicBezTo>
                    <a:pt x="1316" y="387"/>
                    <a:pt x="0" y="1503"/>
                    <a:pt x="631" y="3130"/>
                  </a:cubicBezTo>
                  <a:cubicBezTo>
                    <a:pt x="882" y="3785"/>
                    <a:pt x="1404" y="4278"/>
                    <a:pt x="1989" y="4638"/>
                  </a:cubicBezTo>
                  <a:cubicBezTo>
                    <a:pt x="2329" y="4849"/>
                    <a:pt x="2725" y="4979"/>
                    <a:pt x="3111" y="5073"/>
                  </a:cubicBezTo>
                  <a:cubicBezTo>
                    <a:pt x="3554" y="5180"/>
                    <a:pt x="4077" y="5073"/>
                    <a:pt x="4479" y="5303"/>
                  </a:cubicBezTo>
                  <a:cubicBezTo>
                    <a:pt x="4737" y="5451"/>
                    <a:pt x="4987" y="5777"/>
                    <a:pt x="5293" y="5777"/>
                  </a:cubicBezTo>
                  <a:cubicBezTo>
                    <a:pt x="5384" y="5777"/>
                    <a:pt x="5479" y="5748"/>
                    <a:pt x="5581" y="5679"/>
                  </a:cubicBezTo>
                  <a:cubicBezTo>
                    <a:pt x="6204" y="5251"/>
                    <a:pt x="6689" y="4295"/>
                    <a:pt x="6743" y="3551"/>
                  </a:cubicBezTo>
                  <a:cubicBezTo>
                    <a:pt x="6814" y="2554"/>
                    <a:pt x="6520" y="1581"/>
                    <a:pt x="5846" y="832"/>
                  </a:cubicBezTo>
                  <a:cubicBezTo>
                    <a:pt x="5200" y="112"/>
                    <a:pt x="4108" y="16"/>
                    <a:pt x="3208" y="2"/>
                  </a:cubicBezTo>
                  <a:cubicBezTo>
                    <a:pt x="3206" y="2"/>
                    <a:pt x="3204" y="2"/>
                    <a:pt x="3201" y="2"/>
                  </a:cubicBezTo>
                  <a:cubicBezTo>
                    <a:pt x="3140" y="2"/>
                    <a:pt x="3087" y="14"/>
                    <a:pt x="3040" y="34"/>
                  </a:cubicBezTo>
                  <a:lnTo>
                    <a:pt x="3040" y="34"/>
                  </a:lnTo>
                  <a:cubicBezTo>
                    <a:pt x="2994" y="13"/>
                    <a:pt x="2943" y="1"/>
                    <a:pt x="288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333;p23">
            <a:extLst>
              <a:ext uri="{FF2B5EF4-FFF2-40B4-BE49-F238E27FC236}">
                <a16:creationId xmlns:a16="http://schemas.microsoft.com/office/drawing/2014/main" id="{F80141ED-68B7-0B45-C6C7-D03E84DE2098}"/>
              </a:ext>
            </a:extLst>
          </p:cNvPr>
          <p:cNvGrpSpPr/>
          <p:nvPr/>
        </p:nvGrpSpPr>
        <p:grpSpPr>
          <a:xfrm>
            <a:off x="10449964" y="4500208"/>
            <a:ext cx="619566" cy="606034"/>
            <a:chOff x="5350141" y="100301"/>
            <a:chExt cx="420904" cy="498241"/>
          </a:xfrm>
        </p:grpSpPr>
        <p:sp>
          <p:nvSpPr>
            <p:cNvPr id="44" name="Google Shape;334;p23">
              <a:extLst>
                <a:ext uri="{FF2B5EF4-FFF2-40B4-BE49-F238E27FC236}">
                  <a16:creationId xmlns:a16="http://schemas.microsoft.com/office/drawing/2014/main" id="{6AEADCEF-05D5-479D-3CE3-6729053B028D}"/>
                </a:ext>
              </a:extLst>
            </p:cNvPr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5;p23">
              <a:extLst>
                <a:ext uri="{FF2B5EF4-FFF2-40B4-BE49-F238E27FC236}">
                  <a16:creationId xmlns:a16="http://schemas.microsoft.com/office/drawing/2014/main" id="{9E95C2D7-2EA2-6C36-4E18-A6B849E7D3F0}"/>
                </a:ext>
              </a:extLst>
            </p:cNvPr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336;p23">
            <a:extLst>
              <a:ext uri="{FF2B5EF4-FFF2-40B4-BE49-F238E27FC236}">
                <a16:creationId xmlns:a16="http://schemas.microsoft.com/office/drawing/2014/main" id="{5B3137C5-D551-ACA0-0F32-D917A0E106B7}"/>
              </a:ext>
            </a:extLst>
          </p:cNvPr>
          <p:cNvGrpSpPr/>
          <p:nvPr/>
        </p:nvGrpSpPr>
        <p:grpSpPr>
          <a:xfrm rot="3048520">
            <a:off x="10627445" y="5118669"/>
            <a:ext cx="1037582" cy="1217897"/>
            <a:chOff x="7281641" y="1136546"/>
            <a:chExt cx="892968" cy="986057"/>
          </a:xfrm>
        </p:grpSpPr>
        <p:sp>
          <p:nvSpPr>
            <p:cNvPr id="57" name="Google Shape;337;p23">
              <a:extLst>
                <a:ext uri="{FF2B5EF4-FFF2-40B4-BE49-F238E27FC236}">
                  <a16:creationId xmlns:a16="http://schemas.microsoft.com/office/drawing/2014/main" id="{697939C2-59F8-8680-D184-9821DC68BC81}"/>
                </a:ext>
              </a:extLst>
            </p:cNvPr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8;p23">
              <a:extLst>
                <a:ext uri="{FF2B5EF4-FFF2-40B4-BE49-F238E27FC236}">
                  <a16:creationId xmlns:a16="http://schemas.microsoft.com/office/drawing/2014/main" id="{4E861CE2-AE4D-EEC9-FB38-C3DF94C59F97}"/>
                </a:ext>
              </a:extLst>
            </p:cNvPr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;p23">
              <a:extLst>
                <a:ext uri="{FF2B5EF4-FFF2-40B4-BE49-F238E27FC236}">
                  <a16:creationId xmlns:a16="http://schemas.microsoft.com/office/drawing/2014/main" id="{22E45D38-8B77-841F-63EC-E01E9EEF50D5}"/>
                </a:ext>
              </a:extLst>
            </p:cNvPr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0;p23">
              <a:extLst>
                <a:ext uri="{FF2B5EF4-FFF2-40B4-BE49-F238E27FC236}">
                  <a16:creationId xmlns:a16="http://schemas.microsoft.com/office/drawing/2014/main" id="{A2905E76-2E1F-6297-033E-2A0D2F16D7AF}"/>
                </a:ext>
              </a:extLst>
            </p:cNvPr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557;p23">
            <a:extLst>
              <a:ext uri="{FF2B5EF4-FFF2-40B4-BE49-F238E27FC236}">
                <a16:creationId xmlns:a16="http://schemas.microsoft.com/office/drawing/2014/main" id="{C0D0CF86-EA2E-34EB-3EBA-DEED01458A35}"/>
              </a:ext>
            </a:extLst>
          </p:cNvPr>
          <p:cNvGrpSpPr/>
          <p:nvPr/>
        </p:nvGrpSpPr>
        <p:grpSpPr>
          <a:xfrm>
            <a:off x="9587868" y="6038964"/>
            <a:ext cx="1090321" cy="666608"/>
            <a:chOff x="6765365" y="2520242"/>
            <a:chExt cx="1413745" cy="811560"/>
          </a:xfrm>
        </p:grpSpPr>
        <p:sp>
          <p:nvSpPr>
            <p:cNvPr id="62" name="Google Shape;558;p23">
              <a:extLst>
                <a:ext uri="{FF2B5EF4-FFF2-40B4-BE49-F238E27FC236}">
                  <a16:creationId xmlns:a16="http://schemas.microsoft.com/office/drawing/2014/main" id="{568CAE53-6A26-C122-D2AE-8E9755CE26EF}"/>
                </a:ext>
              </a:extLst>
            </p:cNvPr>
            <p:cNvSpPr/>
            <p:nvPr/>
          </p:nvSpPr>
          <p:spPr>
            <a:xfrm>
              <a:off x="6765365" y="2520242"/>
              <a:ext cx="1413745" cy="811560"/>
            </a:xfrm>
            <a:custGeom>
              <a:avLst/>
              <a:gdLst/>
              <a:ahLst/>
              <a:cxnLst/>
              <a:rect l="l" t="t" r="r" b="b"/>
              <a:pathLst>
                <a:path w="42721" h="24524" extrusionOk="0">
                  <a:moveTo>
                    <a:pt x="38221" y="615"/>
                  </a:moveTo>
                  <a:cubicBezTo>
                    <a:pt x="39552" y="2782"/>
                    <a:pt x="40791" y="4929"/>
                    <a:pt x="41921" y="7207"/>
                  </a:cubicBezTo>
                  <a:cubicBezTo>
                    <a:pt x="41182" y="7583"/>
                    <a:pt x="40437" y="7953"/>
                    <a:pt x="39693" y="8320"/>
                  </a:cubicBezTo>
                  <a:cubicBezTo>
                    <a:pt x="39558" y="8118"/>
                    <a:pt x="39364" y="7933"/>
                    <a:pt x="39197" y="7773"/>
                  </a:cubicBezTo>
                  <a:cubicBezTo>
                    <a:pt x="38975" y="7564"/>
                    <a:pt x="38734" y="7377"/>
                    <a:pt x="38475" y="7213"/>
                  </a:cubicBezTo>
                  <a:cubicBezTo>
                    <a:pt x="38438" y="7189"/>
                    <a:pt x="38402" y="7179"/>
                    <a:pt x="38368" y="7179"/>
                  </a:cubicBezTo>
                  <a:cubicBezTo>
                    <a:pt x="38195" y="7179"/>
                    <a:pt x="38087" y="7446"/>
                    <a:pt x="38267" y="7571"/>
                  </a:cubicBezTo>
                  <a:cubicBezTo>
                    <a:pt x="38500" y="7732"/>
                    <a:pt x="38714" y="7914"/>
                    <a:pt x="38910" y="8120"/>
                  </a:cubicBezTo>
                  <a:cubicBezTo>
                    <a:pt x="39036" y="8250"/>
                    <a:pt x="39137" y="8400"/>
                    <a:pt x="39246" y="8542"/>
                  </a:cubicBezTo>
                  <a:cubicBezTo>
                    <a:pt x="38393" y="8962"/>
                    <a:pt x="37536" y="9378"/>
                    <a:pt x="36680" y="9790"/>
                  </a:cubicBezTo>
                  <a:cubicBezTo>
                    <a:pt x="36567" y="9653"/>
                    <a:pt x="36441" y="9522"/>
                    <a:pt x="36327" y="9391"/>
                  </a:cubicBezTo>
                  <a:cubicBezTo>
                    <a:pt x="36127" y="9166"/>
                    <a:pt x="35930" y="8939"/>
                    <a:pt x="35720" y="8723"/>
                  </a:cubicBezTo>
                  <a:cubicBezTo>
                    <a:pt x="35681" y="8682"/>
                    <a:pt x="35633" y="8665"/>
                    <a:pt x="35585" y="8665"/>
                  </a:cubicBezTo>
                  <a:cubicBezTo>
                    <a:pt x="35437" y="8665"/>
                    <a:pt x="35288" y="8827"/>
                    <a:pt x="35395" y="8973"/>
                  </a:cubicBezTo>
                  <a:cubicBezTo>
                    <a:pt x="35565" y="9204"/>
                    <a:pt x="35745" y="9427"/>
                    <a:pt x="35925" y="9651"/>
                  </a:cubicBezTo>
                  <a:cubicBezTo>
                    <a:pt x="36020" y="9767"/>
                    <a:pt x="36112" y="9895"/>
                    <a:pt x="36209" y="10016"/>
                  </a:cubicBezTo>
                  <a:cubicBezTo>
                    <a:pt x="35532" y="10340"/>
                    <a:pt x="34856" y="10670"/>
                    <a:pt x="34176" y="10988"/>
                  </a:cubicBezTo>
                  <a:cubicBezTo>
                    <a:pt x="34086" y="10797"/>
                    <a:pt x="33937" y="10618"/>
                    <a:pt x="33810" y="10464"/>
                  </a:cubicBezTo>
                  <a:cubicBezTo>
                    <a:pt x="33623" y="10244"/>
                    <a:pt x="33407" y="10049"/>
                    <a:pt x="33168" y="9888"/>
                  </a:cubicBezTo>
                  <a:cubicBezTo>
                    <a:pt x="33138" y="9868"/>
                    <a:pt x="33107" y="9858"/>
                    <a:pt x="33077" y="9858"/>
                  </a:cubicBezTo>
                  <a:cubicBezTo>
                    <a:pt x="32932" y="9858"/>
                    <a:pt x="32810" y="10066"/>
                    <a:pt x="32942" y="10183"/>
                  </a:cubicBezTo>
                  <a:cubicBezTo>
                    <a:pt x="33139" y="10357"/>
                    <a:pt x="33326" y="10552"/>
                    <a:pt x="33479" y="10769"/>
                  </a:cubicBezTo>
                  <a:cubicBezTo>
                    <a:pt x="33574" y="10905"/>
                    <a:pt x="33646" y="11056"/>
                    <a:pt x="33727" y="11200"/>
                  </a:cubicBezTo>
                  <a:cubicBezTo>
                    <a:pt x="32913" y="11581"/>
                    <a:pt x="32096" y="11961"/>
                    <a:pt x="31278" y="12336"/>
                  </a:cubicBezTo>
                  <a:cubicBezTo>
                    <a:pt x="31133" y="12163"/>
                    <a:pt x="30955" y="12013"/>
                    <a:pt x="30796" y="11855"/>
                  </a:cubicBezTo>
                  <a:lnTo>
                    <a:pt x="30186" y="11255"/>
                  </a:lnTo>
                  <a:cubicBezTo>
                    <a:pt x="30153" y="11222"/>
                    <a:pt x="30117" y="11208"/>
                    <a:pt x="30082" y="11208"/>
                  </a:cubicBezTo>
                  <a:cubicBezTo>
                    <a:pt x="29970" y="11208"/>
                    <a:pt x="29877" y="11355"/>
                    <a:pt x="29970" y="11469"/>
                  </a:cubicBezTo>
                  <a:lnTo>
                    <a:pt x="30488" y="12096"/>
                  </a:lnTo>
                  <a:cubicBezTo>
                    <a:pt x="30603" y="12235"/>
                    <a:pt x="30715" y="12394"/>
                    <a:pt x="30839" y="12537"/>
                  </a:cubicBezTo>
                  <a:cubicBezTo>
                    <a:pt x="29954" y="12941"/>
                    <a:pt x="29067" y="13345"/>
                    <a:pt x="28180" y="13747"/>
                  </a:cubicBezTo>
                  <a:cubicBezTo>
                    <a:pt x="28178" y="13745"/>
                    <a:pt x="28178" y="13742"/>
                    <a:pt x="28177" y="13740"/>
                  </a:cubicBezTo>
                  <a:cubicBezTo>
                    <a:pt x="28045" y="13578"/>
                    <a:pt x="27881" y="13433"/>
                    <a:pt x="27737" y="13281"/>
                  </a:cubicBezTo>
                  <a:cubicBezTo>
                    <a:pt x="27592" y="13131"/>
                    <a:pt x="27448" y="12969"/>
                    <a:pt x="27292" y="12826"/>
                  </a:cubicBezTo>
                  <a:cubicBezTo>
                    <a:pt x="27260" y="12797"/>
                    <a:pt x="27222" y="12784"/>
                    <a:pt x="27185" y="12784"/>
                  </a:cubicBezTo>
                  <a:cubicBezTo>
                    <a:pt x="27071" y="12784"/>
                    <a:pt x="26961" y="12900"/>
                    <a:pt x="27041" y="13019"/>
                  </a:cubicBezTo>
                  <a:cubicBezTo>
                    <a:pt x="27165" y="13204"/>
                    <a:pt x="27310" y="13377"/>
                    <a:pt x="27446" y="13554"/>
                  </a:cubicBezTo>
                  <a:cubicBezTo>
                    <a:pt x="27544" y="13682"/>
                    <a:pt x="27641" y="13815"/>
                    <a:pt x="27742" y="13943"/>
                  </a:cubicBezTo>
                  <a:cubicBezTo>
                    <a:pt x="26967" y="14290"/>
                    <a:pt x="26190" y="14641"/>
                    <a:pt x="25414" y="14986"/>
                  </a:cubicBezTo>
                  <a:cubicBezTo>
                    <a:pt x="25435" y="14906"/>
                    <a:pt x="25417" y="14822"/>
                    <a:pt x="25365" y="14759"/>
                  </a:cubicBezTo>
                  <a:cubicBezTo>
                    <a:pt x="25226" y="14584"/>
                    <a:pt x="25048" y="14430"/>
                    <a:pt x="24890" y="14269"/>
                  </a:cubicBezTo>
                  <a:cubicBezTo>
                    <a:pt x="24734" y="14108"/>
                    <a:pt x="24581" y="13933"/>
                    <a:pt x="24409" y="13785"/>
                  </a:cubicBezTo>
                  <a:cubicBezTo>
                    <a:pt x="24377" y="13756"/>
                    <a:pt x="24338" y="13744"/>
                    <a:pt x="24300" y="13744"/>
                  </a:cubicBezTo>
                  <a:cubicBezTo>
                    <a:pt x="24184" y="13744"/>
                    <a:pt x="24074" y="13858"/>
                    <a:pt x="24153" y="13982"/>
                  </a:cubicBezTo>
                  <a:cubicBezTo>
                    <a:pt x="24282" y="14182"/>
                    <a:pt x="24441" y="14365"/>
                    <a:pt x="24585" y="14555"/>
                  </a:cubicBezTo>
                  <a:cubicBezTo>
                    <a:pt x="24726" y="14739"/>
                    <a:pt x="24856" y="14941"/>
                    <a:pt x="25014" y="15110"/>
                  </a:cubicBezTo>
                  <a:cubicBezTo>
                    <a:pt x="25028" y="15122"/>
                    <a:pt x="25043" y="15133"/>
                    <a:pt x="25059" y="15142"/>
                  </a:cubicBezTo>
                  <a:cubicBezTo>
                    <a:pt x="24104" y="15563"/>
                    <a:pt x="23149" y="15981"/>
                    <a:pt x="22192" y="16396"/>
                  </a:cubicBezTo>
                  <a:cubicBezTo>
                    <a:pt x="21976" y="16039"/>
                    <a:pt x="21686" y="15712"/>
                    <a:pt x="21438" y="15378"/>
                  </a:cubicBezTo>
                  <a:cubicBezTo>
                    <a:pt x="21392" y="15315"/>
                    <a:pt x="21327" y="15289"/>
                    <a:pt x="21265" y="15289"/>
                  </a:cubicBezTo>
                  <a:cubicBezTo>
                    <a:pt x="21120" y="15289"/>
                    <a:pt x="20983" y="15428"/>
                    <a:pt x="21086" y="15584"/>
                  </a:cubicBezTo>
                  <a:cubicBezTo>
                    <a:pt x="21303" y="15915"/>
                    <a:pt x="21507" y="16269"/>
                    <a:pt x="21747" y="16588"/>
                  </a:cubicBezTo>
                  <a:cubicBezTo>
                    <a:pt x="20968" y="16925"/>
                    <a:pt x="20190" y="17258"/>
                    <a:pt x="19412" y="17594"/>
                  </a:cubicBezTo>
                  <a:cubicBezTo>
                    <a:pt x="19404" y="17563"/>
                    <a:pt x="19390" y="17534"/>
                    <a:pt x="19372" y="17510"/>
                  </a:cubicBezTo>
                  <a:cubicBezTo>
                    <a:pt x="19236" y="17343"/>
                    <a:pt x="19038" y="17228"/>
                    <a:pt x="18885" y="17073"/>
                  </a:cubicBezTo>
                  <a:cubicBezTo>
                    <a:pt x="18730" y="16915"/>
                    <a:pt x="18592" y="16741"/>
                    <a:pt x="18474" y="16552"/>
                  </a:cubicBezTo>
                  <a:cubicBezTo>
                    <a:pt x="18429" y="16481"/>
                    <a:pt x="18364" y="16451"/>
                    <a:pt x="18299" y="16451"/>
                  </a:cubicBezTo>
                  <a:cubicBezTo>
                    <a:pt x="18154" y="16451"/>
                    <a:pt x="18010" y="16602"/>
                    <a:pt x="18104" y="16770"/>
                  </a:cubicBezTo>
                  <a:cubicBezTo>
                    <a:pt x="18300" y="17119"/>
                    <a:pt x="18609" y="17565"/>
                    <a:pt x="18989" y="17773"/>
                  </a:cubicBezTo>
                  <a:cubicBezTo>
                    <a:pt x="18160" y="18127"/>
                    <a:pt x="17332" y="18479"/>
                    <a:pt x="16503" y="18831"/>
                  </a:cubicBezTo>
                  <a:cubicBezTo>
                    <a:pt x="16499" y="18827"/>
                    <a:pt x="16499" y="18822"/>
                    <a:pt x="16494" y="18818"/>
                  </a:cubicBezTo>
                  <a:cubicBezTo>
                    <a:pt x="16353" y="18657"/>
                    <a:pt x="16180" y="18524"/>
                    <a:pt x="16036" y="18364"/>
                  </a:cubicBezTo>
                  <a:cubicBezTo>
                    <a:pt x="15894" y="18203"/>
                    <a:pt x="15768" y="18030"/>
                    <a:pt x="15636" y="17863"/>
                  </a:cubicBezTo>
                  <a:cubicBezTo>
                    <a:pt x="15601" y="17819"/>
                    <a:pt x="15558" y="17800"/>
                    <a:pt x="15516" y="17800"/>
                  </a:cubicBezTo>
                  <a:cubicBezTo>
                    <a:pt x="15394" y="17800"/>
                    <a:pt x="15276" y="17957"/>
                    <a:pt x="15342" y="18090"/>
                  </a:cubicBezTo>
                  <a:cubicBezTo>
                    <a:pt x="15502" y="18413"/>
                    <a:pt x="15753" y="18767"/>
                    <a:pt x="16033" y="19029"/>
                  </a:cubicBezTo>
                  <a:cubicBezTo>
                    <a:pt x="15426" y="19286"/>
                    <a:pt x="14818" y="19542"/>
                    <a:pt x="14212" y="19799"/>
                  </a:cubicBezTo>
                  <a:cubicBezTo>
                    <a:pt x="14120" y="19622"/>
                    <a:pt x="13982" y="19455"/>
                    <a:pt x="13860" y="19314"/>
                  </a:cubicBezTo>
                  <a:cubicBezTo>
                    <a:pt x="13676" y="19103"/>
                    <a:pt x="13458" y="18923"/>
                    <a:pt x="13218" y="18782"/>
                  </a:cubicBezTo>
                  <a:cubicBezTo>
                    <a:pt x="13200" y="18772"/>
                    <a:pt x="13182" y="18768"/>
                    <a:pt x="13164" y="18768"/>
                  </a:cubicBezTo>
                  <a:cubicBezTo>
                    <a:pt x="13070" y="18768"/>
                    <a:pt x="12989" y="18893"/>
                    <a:pt x="13075" y="18968"/>
                  </a:cubicBezTo>
                  <a:cubicBezTo>
                    <a:pt x="13267" y="19132"/>
                    <a:pt x="13446" y="19312"/>
                    <a:pt x="13587" y="19524"/>
                  </a:cubicBezTo>
                  <a:cubicBezTo>
                    <a:pt x="13682" y="19663"/>
                    <a:pt x="13740" y="19818"/>
                    <a:pt x="13809" y="19968"/>
                  </a:cubicBezTo>
                  <a:cubicBezTo>
                    <a:pt x="13106" y="20263"/>
                    <a:pt x="12403" y="20558"/>
                    <a:pt x="11699" y="20853"/>
                  </a:cubicBezTo>
                  <a:cubicBezTo>
                    <a:pt x="11699" y="20852"/>
                    <a:pt x="11697" y="20850"/>
                    <a:pt x="11696" y="20849"/>
                  </a:cubicBezTo>
                  <a:cubicBezTo>
                    <a:pt x="11333" y="20446"/>
                    <a:pt x="11011" y="20055"/>
                    <a:pt x="10763" y="19568"/>
                  </a:cubicBezTo>
                  <a:cubicBezTo>
                    <a:pt x="10728" y="19500"/>
                    <a:pt x="10664" y="19471"/>
                    <a:pt x="10599" y="19471"/>
                  </a:cubicBezTo>
                  <a:cubicBezTo>
                    <a:pt x="10470" y="19471"/>
                    <a:pt x="10333" y="19582"/>
                    <a:pt x="10391" y="19726"/>
                  </a:cubicBezTo>
                  <a:cubicBezTo>
                    <a:pt x="10582" y="20202"/>
                    <a:pt x="10858" y="20679"/>
                    <a:pt x="11222" y="21052"/>
                  </a:cubicBezTo>
                  <a:cubicBezTo>
                    <a:pt x="10389" y="21400"/>
                    <a:pt x="9557" y="21748"/>
                    <a:pt x="8726" y="22094"/>
                  </a:cubicBezTo>
                  <a:cubicBezTo>
                    <a:pt x="8452" y="21669"/>
                    <a:pt x="8116" y="21288"/>
                    <a:pt x="7732" y="20962"/>
                  </a:cubicBezTo>
                  <a:cubicBezTo>
                    <a:pt x="7695" y="20930"/>
                    <a:pt x="7654" y="20916"/>
                    <a:pt x="7615" y="20916"/>
                  </a:cubicBezTo>
                  <a:cubicBezTo>
                    <a:pt x="7478" y="20916"/>
                    <a:pt x="7362" y="21083"/>
                    <a:pt x="7487" y="21207"/>
                  </a:cubicBezTo>
                  <a:cubicBezTo>
                    <a:pt x="7813" y="21529"/>
                    <a:pt x="8073" y="21884"/>
                    <a:pt x="8302" y="22270"/>
                  </a:cubicBezTo>
                  <a:lnTo>
                    <a:pt x="6663" y="22951"/>
                  </a:lnTo>
                  <a:cubicBezTo>
                    <a:pt x="6655" y="22938"/>
                    <a:pt x="6646" y="22924"/>
                    <a:pt x="6635" y="22912"/>
                  </a:cubicBezTo>
                  <a:cubicBezTo>
                    <a:pt x="6431" y="22693"/>
                    <a:pt x="6162" y="22538"/>
                    <a:pt x="5954" y="22316"/>
                  </a:cubicBezTo>
                  <a:cubicBezTo>
                    <a:pt x="5745" y="22094"/>
                    <a:pt x="5611" y="21826"/>
                    <a:pt x="5405" y="21608"/>
                  </a:cubicBezTo>
                  <a:cubicBezTo>
                    <a:pt x="5376" y="21577"/>
                    <a:pt x="5342" y="21564"/>
                    <a:pt x="5308" y="21564"/>
                  </a:cubicBezTo>
                  <a:cubicBezTo>
                    <a:pt x="5222" y="21564"/>
                    <a:pt x="5142" y="21652"/>
                    <a:pt x="5162" y="21751"/>
                  </a:cubicBezTo>
                  <a:cubicBezTo>
                    <a:pt x="5223" y="22054"/>
                    <a:pt x="5445" y="22337"/>
                    <a:pt x="5634" y="22575"/>
                  </a:cubicBezTo>
                  <a:cubicBezTo>
                    <a:pt x="5787" y="22766"/>
                    <a:pt x="5975" y="22994"/>
                    <a:pt x="6191" y="23147"/>
                  </a:cubicBezTo>
                  <a:lnTo>
                    <a:pt x="3979" y="24066"/>
                  </a:lnTo>
                  <a:cubicBezTo>
                    <a:pt x="3962" y="24074"/>
                    <a:pt x="3946" y="24083"/>
                    <a:pt x="3931" y="24093"/>
                  </a:cubicBezTo>
                  <a:lnTo>
                    <a:pt x="3931" y="24093"/>
                  </a:lnTo>
                  <a:cubicBezTo>
                    <a:pt x="4034" y="23988"/>
                    <a:pt x="4079" y="23829"/>
                    <a:pt x="3987" y="23664"/>
                  </a:cubicBezTo>
                  <a:cubicBezTo>
                    <a:pt x="3332" y="22487"/>
                    <a:pt x="2704" y="21297"/>
                    <a:pt x="2120" y="20083"/>
                  </a:cubicBezTo>
                  <a:cubicBezTo>
                    <a:pt x="1569" y="18939"/>
                    <a:pt x="1155" y="17606"/>
                    <a:pt x="403" y="16580"/>
                  </a:cubicBezTo>
                  <a:cubicBezTo>
                    <a:pt x="6646" y="14148"/>
                    <a:pt x="12783" y="11428"/>
                    <a:pt x="18954" y="8823"/>
                  </a:cubicBezTo>
                  <a:cubicBezTo>
                    <a:pt x="25337" y="6125"/>
                    <a:pt x="31758" y="3497"/>
                    <a:pt x="38102" y="710"/>
                  </a:cubicBezTo>
                  <a:cubicBezTo>
                    <a:pt x="38149" y="690"/>
                    <a:pt x="38190" y="656"/>
                    <a:pt x="38221" y="615"/>
                  </a:cubicBezTo>
                  <a:close/>
                  <a:moveTo>
                    <a:pt x="37933" y="0"/>
                  </a:moveTo>
                  <a:cubicBezTo>
                    <a:pt x="37895" y="0"/>
                    <a:pt x="37855" y="8"/>
                    <a:pt x="37814" y="25"/>
                  </a:cubicBezTo>
                  <a:cubicBezTo>
                    <a:pt x="31594" y="2575"/>
                    <a:pt x="25434" y="5283"/>
                    <a:pt x="19249" y="7917"/>
                  </a:cubicBezTo>
                  <a:cubicBezTo>
                    <a:pt x="12879" y="10631"/>
                    <a:pt x="6448" y="13232"/>
                    <a:pt x="157" y="16121"/>
                  </a:cubicBezTo>
                  <a:cubicBezTo>
                    <a:pt x="22" y="16182"/>
                    <a:pt x="3" y="16329"/>
                    <a:pt x="54" y="16445"/>
                  </a:cubicBezTo>
                  <a:cubicBezTo>
                    <a:pt x="17" y="16477"/>
                    <a:pt x="0" y="16525"/>
                    <a:pt x="8" y="16571"/>
                  </a:cubicBezTo>
                  <a:cubicBezTo>
                    <a:pt x="138" y="17756"/>
                    <a:pt x="755" y="18896"/>
                    <a:pt x="1255" y="19968"/>
                  </a:cubicBezTo>
                  <a:cubicBezTo>
                    <a:pt x="1899" y="21352"/>
                    <a:pt x="2599" y="22706"/>
                    <a:pt x="3348" y="24037"/>
                  </a:cubicBezTo>
                  <a:cubicBezTo>
                    <a:pt x="3420" y="24165"/>
                    <a:pt x="3531" y="24218"/>
                    <a:pt x="3642" y="24218"/>
                  </a:cubicBezTo>
                  <a:cubicBezTo>
                    <a:pt x="3729" y="24218"/>
                    <a:pt x="3817" y="24186"/>
                    <a:pt x="3887" y="24132"/>
                  </a:cubicBezTo>
                  <a:lnTo>
                    <a:pt x="3887" y="24132"/>
                  </a:lnTo>
                  <a:cubicBezTo>
                    <a:pt x="3764" y="24271"/>
                    <a:pt x="3834" y="24523"/>
                    <a:pt x="4022" y="24523"/>
                  </a:cubicBezTo>
                  <a:cubicBezTo>
                    <a:pt x="4046" y="24523"/>
                    <a:pt x="4073" y="24519"/>
                    <a:pt x="4102" y="24509"/>
                  </a:cubicBezTo>
                  <a:cubicBezTo>
                    <a:pt x="17310" y="20086"/>
                    <a:pt x="30122" y="14042"/>
                    <a:pt x="42514" y="7723"/>
                  </a:cubicBezTo>
                  <a:cubicBezTo>
                    <a:pt x="42681" y="7642"/>
                    <a:pt x="42721" y="7493"/>
                    <a:pt x="42687" y="7357"/>
                  </a:cubicBezTo>
                  <a:cubicBezTo>
                    <a:pt x="42701" y="7302"/>
                    <a:pt x="42698" y="7243"/>
                    <a:pt x="42678" y="7190"/>
                  </a:cubicBezTo>
                  <a:cubicBezTo>
                    <a:pt x="41716" y="4678"/>
                    <a:pt x="40281" y="2189"/>
                    <a:pt x="38504" y="166"/>
                  </a:cubicBezTo>
                  <a:cubicBezTo>
                    <a:pt x="38459" y="114"/>
                    <a:pt x="38404" y="93"/>
                    <a:pt x="38348" y="93"/>
                  </a:cubicBezTo>
                  <a:cubicBezTo>
                    <a:pt x="38293" y="93"/>
                    <a:pt x="38239" y="114"/>
                    <a:pt x="38194" y="149"/>
                  </a:cubicBezTo>
                  <a:cubicBezTo>
                    <a:pt x="38130" y="62"/>
                    <a:pt x="38039" y="0"/>
                    <a:pt x="379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59;p23">
              <a:extLst>
                <a:ext uri="{FF2B5EF4-FFF2-40B4-BE49-F238E27FC236}">
                  <a16:creationId xmlns:a16="http://schemas.microsoft.com/office/drawing/2014/main" id="{C9E1FCBB-AE23-6BD7-561C-6239F234A5E2}"/>
                </a:ext>
              </a:extLst>
            </p:cNvPr>
            <p:cNvSpPr/>
            <p:nvPr/>
          </p:nvSpPr>
          <p:spPr>
            <a:xfrm>
              <a:off x="6863484" y="3117827"/>
              <a:ext cx="66317" cy="60361"/>
            </a:xfrm>
            <a:custGeom>
              <a:avLst/>
              <a:gdLst/>
              <a:ahLst/>
              <a:cxnLst/>
              <a:rect l="l" t="t" r="r" b="b"/>
              <a:pathLst>
                <a:path w="2004" h="1824" extrusionOk="0">
                  <a:moveTo>
                    <a:pt x="720" y="496"/>
                  </a:moveTo>
                  <a:lnTo>
                    <a:pt x="720" y="496"/>
                  </a:lnTo>
                  <a:cubicBezTo>
                    <a:pt x="736" y="501"/>
                    <a:pt x="752" y="504"/>
                    <a:pt x="769" y="505"/>
                  </a:cubicBezTo>
                  <a:cubicBezTo>
                    <a:pt x="776" y="505"/>
                    <a:pt x="784" y="505"/>
                    <a:pt x="791" y="505"/>
                  </a:cubicBezTo>
                  <a:cubicBezTo>
                    <a:pt x="1039" y="505"/>
                    <a:pt x="1296" y="559"/>
                    <a:pt x="1385" y="833"/>
                  </a:cubicBezTo>
                  <a:cubicBezTo>
                    <a:pt x="1459" y="1064"/>
                    <a:pt x="1282" y="1262"/>
                    <a:pt x="1071" y="1329"/>
                  </a:cubicBezTo>
                  <a:lnTo>
                    <a:pt x="1071" y="1328"/>
                  </a:lnTo>
                  <a:cubicBezTo>
                    <a:pt x="1016" y="1345"/>
                    <a:pt x="966" y="1353"/>
                    <a:pt x="919" y="1353"/>
                  </a:cubicBezTo>
                  <a:cubicBezTo>
                    <a:pt x="520" y="1353"/>
                    <a:pt x="435" y="767"/>
                    <a:pt x="720" y="496"/>
                  </a:cubicBezTo>
                  <a:close/>
                  <a:moveTo>
                    <a:pt x="967" y="1"/>
                  </a:moveTo>
                  <a:cubicBezTo>
                    <a:pt x="861" y="1"/>
                    <a:pt x="754" y="24"/>
                    <a:pt x="653" y="77"/>
                  </a:cubicBezTo>
                  <a:cubicBezTo>
                    <a:pt x="612" y="98"/>
                    <a:pt x="579" y="133"/>
                    <a:pt x="561" y="176"/>
                  </a:cubicBezTo>
                  <a:cubicBezTo>
                    <a:pt x="547" y="178"/>
                    <a:pt x="533" y="182"/>
                    <a:pt x="521" y="188"/>
                  </a:cubicBezTo>
                  <a:cubicBezTo>
                    <a:pt x="134" y="407"/>
                    <a:pt x="0" y="901"/>
                    <a:pt x="164" y="1305"/>
                  </a:cubicBezTo>
                  <a:cubicBezTo>
                    <a:pt x="300" y="1640"/>
                    <a:pt x="613" y="1824"/>
                    <a:pt x="947" y="1824"/>
                  </a:cubicBezTo>
                  <a:cubicBezTo>
                    <a:pt x="1057" y="1824"/>
                    <a:pt x="1169" y="1804"/>
                    <a:pt x="1278" y="1763"/>
                  </a:cubicBezTo>
                  <a:cubicBezTo>
                    <a:pt x="1719" y="1597"/>
                    <a:pt x="2004" y="1138"/>
                    <a:pt x="1852" y="672"/>
                  </a:cubicBezTo>
                  <a:cubicBezTo>
                    <a:pt x="1733" y="309"/>
                    <a:pt x="1352" y="1"/>
                    <a:pt x="9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60;p23">
              <a:extLst>
                <a:ext uri="{FF2B5EF4-FFF2-40B4-BE49-F238E27FC236}">
                  <a16:creationId xmlns:a16="http://schemas.microsoft.com/office/drawing/2014/main" id="{A4B076DC-9B08-4B23-974D-CA915FA88B24}"/>
                </a:ext>
              </a:extLst>
            </p:cNvPr>
            <p:cNvSpPr/>
            <p:nvPr/>
          </p:nvSpPr>
          <p:spPr>
            <a:xfrm>
              <a:off x="7444754" y="2556545"/>
              <a:ext cx="102653" cy="56588"/>
            </a:xfrm>
            <a:custGeom>
              <a:avLst/>
              <a:gdLst/>
              <a:ahLst/>
              <a:cxnLst/>
              <a:rect l="l" t="t" r="r" b="b"/>
              <a:pathLst>
                <a:path w="3102" h="1710" extrusionOk="0">
                  <a:moveTo>
                    <a:pt x="2826" y="0"/>
                  </a:moveTo>
                  <a:cubicBezTo>
                    <a:pt x="2792" y="0"/>
                    <a:pt x="2754" y="10"/>
                    <a:pt x="2715" y="32"/>
                  </a:cubicBezTo>
                  <a:cubicBezTo>
                    <a:pt x="1873" y="513"/>
                    <a:pt x="1090" y="1002"/>
                    <a:pt x="184" y="1362"/>
                  </a:cubicBezTo>
                  <a:cubicBezTo>
                    <a:pt x="0" y="1435"/>
                    <a:pt x="46" y="1709"/>
                    <a:pt x="216" y="1709"/>
                  </a:cubicBezTo>
                  <a:cubicBezTo>
                    <a:pt x="235" y="1709"/>
                    <a:pt x="255" y="1706"/>
                    <a:pt x="277" y="1699"/>
                  </a:cubicBezTo>
                  <a:cubicBezTo>
                    <a:pt x="1191" y="1389"/>
                    <a:pt x="2158" y="990"/>
                    <a:pt x="2927" y="395"/>
                  </a:cubicBezTo>
                  <a:cubicBezTo>
                    <a:pt x="3101" y="262"/>
                    <a:pt x="3005" y="0"/>
                    <a:pt x="28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61;p23">
              <a:extLst>
                <a:ext uri="{FF2B5EF4-FFF2-40B4-BE49-F238E27FC236}">
                  <a16:creationId xmlns:a16="http://schemas.microsoft.com/office/drawing/2014/main" id="{59B64CA9-DDAF-00E6-A703-C19217EC6F6F}"/>
                </a:ext>
              </a:extLst>
            </p:cNvPr>
            <p:cNvSpPr/>
            <p:nvPr/>
          </p:nvSpPr>
          <p:spPr>
            <a:xfrm>
              <a:off x="7490388" y="2588082"/>
              <a:ext cx="121085" cy="54536"/>
            </a:xfrm>
            <a:custGeom>
              <a:avLst/>
              <a:gdLst/>
              <a:ahLst/>
              <a:cxnLst/>
              <a:rect l="l" t="t" r="r" b="b"/>
              <a:pathLst>
                <a:path w="3659" h="1648" extrusionOk="0">
                  <a:moveTo>
                    <a:pt x="3399" y="1"/>
                  </a:moveTo>
                  <a:cubicBezTo>
                    <a:pt x="3375" y="1"/>
                    <a:pt x="3349" y="6"/>
                    <a:pt x="3321" y="17"/>
                  </a:cubicBezTo>
                  <a:cubicBezTo>
                    <a:pt x="2264" y="424"/>
                    <a:pt x="1211" y="851"/>
                    <a:pt x="172" y="1300"/>
                  </a:cubicBezTo>
                  <a:cubicBezTo>
                    <a:pt x="1" y="1375"/>
                    <a:pt x="95" y="1647"/>
                    <a:pt x="260" y="1647"/>
                  </a:cubicBezTo>
                  <a:cubicBezTo>
                    <a:pt x="277" y="1647"/>
                    <a:pt x="296" y="1644"/>
                    <a:pt x="315" y="1637"/>
                  </a:cubicBezTo>
                  <a:cubicBezTo>
                    <a:pt x="1361" y="1257"/>
                    <a:pt x="2404" y="853"/>
                    <a:pt x="3435" y="432"/>
                  </a:cubicBezTo>
                  <a:cubicBezTo>
                    <a:pt x="3659" y="339"/>
                    <a:pt x="3599" y="1"/>
                    <a:pt x="33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Afbeelding 3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B20BF0C1-2313-9E4A-ADB4-6CFE58623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37" y="99121"/>
            <a:ext cx="1541195" cy="92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83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&#10;&#10;Automatisch gegenereerde beschrijving">
            <a:extLst>
              <a:ext uri="{FF2B5EF4-FFF2-40B4-BE49-F238E27FC236}">
                <a16:creationId xmlns:a16="http://schemas.microsoft.com/office/drawing/2014/main" id="{10863D7B-BEE3-F8CB-CD8E-99E63D925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t="8805" r="8645" b="14586"/>
          <a:stretch/>
        </p:blipFill>
        <p:spPr>
          <a:xfrm>
            <a:off x="-22560" y="0"/>
            <a:ext cx="12237119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0B18B02-4680-B541-DDEA-C1F887F46DE7}"/>
              </a:ext>
            </a:extLst>
          </p:cNvPr>
          <p:cNvSpPr/>
          <p:nvPr/>
        </p:nvSpPr>
        <p:spPr>
          <a:xfrm>
            <a:off x="-18863" y="4696286"/>
            <a:ext cx="12237119" cy="1757779"/>
          </a:xfrm>
          <a:prstGeom prst="rect">
            <a:avLst/>
          </a:prstGeom>
          <a:solidFill>
            <a:schemeClr val="bg1">
              <a:lumMod val="95000"/>
              <a:alpha val="8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CD6397A-7A7F-A734-D0AA-DD7AB95BAC5A}"/>
              </a:ext>
            </a:extLst>
          </p:cNvPr>
          <p:cNvSpPr/>
          <p:nvPr/>
        </p:nvSpPr>
        <p:spPr>
          <a:xfrm>
            <a:off x="-22560" y="4594567"/>
            <a:ext cx="12237119" cy="54744"/>
          </a:xfrm>
          <a:prstGeom prst="rect">
            <a:avLst/>
          </a:prstGeom>
          <a:solidFill>
            <a:schemeClr val="bg1">
              <a:lumMod val="95000"/>
              <a:alpha val="8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695863E-CEF1-2E3D-E53A-3D7207791A76}"/>
              </a:ext>
            </a:extLst>
          </p:cNvPr>
          <p:cNvSpPr/>
          <p:nvPr/>
        </p:nvSpPr>
        <p:spPr>
          <a:xfrm>
            <a:off x="0" y="6496596"/>
            <a:ext cx="12237119" cy="54744"/>
          </a:xfrm>
          <a:prstGeom prst="rect">
            <a:avLst/>
          </a:prstGeom>
          <a:solidFill>
            <a:schemeClr val="bg1">
              <a:lumMod val="95000"/>
              <a:alpha val="8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3355646-B4EE-5F95-F182-29E96749CB64}"/>
              </a:ext>
            </a:extLst>
          </p:cNvPr>
          <p:cNvSpPr txBox="1">
            <a:spLocks/>
          </p:cNvSpPr>
          <p:nvPr/>
        </p:nvSpPr>
        <p:spPr>
          <a:xfrm>
            <a:off x="659531" y="5096267"/>
            <a:ext cx="10918056" cy="957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5400">
                <a:solidFill>
                  <a:srgbClr val="822A78"/>
                </a:solidFill>
                <a:latin typeface="Congenial SemiBold" panose="020B0604020202020204" pitchFamily="2" charset="0"/>
              </a:rPr>
              <a:t>Leuk dat u er was en tot ziens!</a:t>
            </a:r>
            <a:r>
              <a:rPr lang="nl-NL">
                <a:solidFill>
                  <a:srgbClr val="822A78"/>
                </a:solidFill>
                <a:latin typeface="Congenial SemiBold" panose="020B0604020202020204" pitchFamily="2" charset="0"/>
              </a:rPr>
              <a:t> </a:t>
            </a:r>
          </a:p>
        </p:txBody>
      </p:sp>
      <p:pic>
        <p:nvPicPr>
          <p:cNvPr id="4" name="Afbeelding 3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23882A75-9B96-1A29-C8D1-F87E4588B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9" y="160081"/>
            <a:ext cx="1856256" cy="11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8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28235D5E-B618-AEE6-0E3F-7975589280F2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80DB996-75DF-8983-443A-0527C5017A3B}"/>
              </a:ext>
            </a:extLst>
          </p:cNvPr>
          <p:cNvSpPr/>
          <p:nvPr/>
        </p:nvSpPr>
        <p:spPr>
          <a:xfrm rot="5400000">
            <a:off x="8685042" y="3351044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0" name="Picture 2" descr="Afbeeldingsresultaten voor welkom">
            <a:extLst>
              <a:ext uri="{FF2B5EF4-FFF2-40B4-BE49-F238E27FC236}">
                <a16:creationId xmlns:a16="http://schemas.microsoft.com/office/drawing/2014/main" id="{A282E512-EE2D-97A8-71D3-56ACF4300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158" y="46844"/>
            <a:ext cx="1386004" cy="14040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49DC8F6-C7AF-2983-4F3A-3D463D70E2E5}"/>
              </a:ext>
            </a:extLst>
          </p:cNvPr>
          <p:cNvSpPr txBox="1"/>
          <p:nvPr/>
        </p:nvSpPr>
        <p:spPr>
          <a:xfrm>
            <a:off x="908134" y="5910641"/>
            <a:ext cx="111279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latin typeface="Congenial SemiBold" panose="02000503040000020004" pitchFamily="2" charset="0"/>
              </a:rPr>
              <a:t>Haalbaarheidsonderzoek (februari 2026)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F086FF0-111D-8C0D-4AF0-2B308B06C677}"/>
              </a:ext>
            </a:extLst>
          </p:cNvPr>
          <p:cNvSpPr txBox="1"/>
          <p:nvPr/>
        </p:nvSpPr>
        <p:spPr>
          <a:xfrm>
            <a:off x="259838" y="224764"/>
            <a:ext cx="11024028" cy="5424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Aanleiding: </a:t>
            </a:r>
            <a:r>
              <a:rPr lang="nl-NL" sz="3200" dirty="0"/>
              <a:t>demografische krimp in de regio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Onderzoek of twee scholen samen één nieuwe school voor Alkmaar kunnen starten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Haalbaar? Op 3 februari 2026 weten wij meer (Open Dag op </a:t>
            </a:r>
            <a:r>
              <a:rPr lang="nl-NL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donderdag 12 februari</a:t>
            </a:r>
            <a:r>
              <a:rPr lang="nl-NL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Dit geldt voor leerlingen die starten in </a:t>
            </a:r>
            <a:r>
              <a:rPr lang="nl-NL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schooljaar 2027-2028</a:t>
            </a:r>
            <a:r>
              <a:rPr lang="nl-NL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leerlingen die in schooljaar 2026-2027 bij ons starten, kunnen hun opleiding afmaken!</a:t>
            </a:r>
          </a:p>
        </p:txBody>
      </p:sp>
    </p:spTree>
    <p:extLst>
      <p:ext uri="{BB962C8B-B14F-4D97-AF65-F5344CB8AC3E}">
        <p14:creationId xmlns:p14="http://schemas.microsoft.com/office/powerpoint/2010/main" val="3480702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78C15-7CBB-77C7-3375-6FEA4E45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50" y="1713722"/>
            <a:ext cx="7599118" cy="36465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2400" dirty="0">
                <a:latin typeface="Open Sans"/>
                <a:ea typeface="Open Sans"/>
                <a:cs typeface="Open Sans"/>
              </a:rPr>
              <a:t>Bas Koeten</a:t>
            </a:r>
            <a:br>
              <a:rPr lang="nl-NL" sz="2400" dirty="0">
                <a:latin typeface="Open Sans"/>
                <a:ea typeface="Open Sans"/>
                <a:cs typeface="Open Sans"/>
              </a:rPr>
            </a:br>
            <a:r>
              <a:rPr lang="nl-NL" sz="2400" dirty="0">
                <a:latin typeface="Open Sans"/>
                <a:ea typeface="Open Sans"/>
                <a:cs typeface="Open Sans"/>
              </a:rPr>
              <a:t>(afdelingsleider onderbouw – leerjaar 1 en 2)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2400" dirty="0">
                <a:latin typeface="Open Sans"/>
                <a:ea typeface="Open Sans"/>
                <a:cs typeface="Open Sans"/>
              </a:rPr>
              <a:t>Patricia Bleeker</a:t>
            </a:r>
            <a:br>
              <a:rPr lang="nl-NL" sz="2400" dirty="0">
                <a:latin typeface="Open Sans"/>
                <a:ea typeface="Open Sans"/>
                <a:cs typeface="Open Sans"/>
              </a:rPr>
            </a:br>
            <a:r>
              <a:rPr lang="nl-NL" sz="2400" dirty="0">
                <a:latin typeface="Open Sans"/>
                <a:ea typeface="Open Sans"/>
                <a:cs typeface="Open Sans"/>
              </a:rPr>
              <a:t>(rector)</a:t>
            </a:r>
            <a:br>
              <a:rPr lang="nl-NL" sz="2400" dirty="0">
                <a:latin typeface="Open Sans"/>
                <a:ea typeface="Open Sans"/>
                <a:cs typeface="Open Sans"/>
              </a:rPr>
            </a:br>
            <a:endParaRPr lang="nl-NL" sz="2400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endParaRPr lang="nl-NL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endParaRPr lang="nl-NL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1DECF82D-0C42-1BCA-34EF-D606F1A5C9F5}"/>
              </a:ext>
            </a:extLst>
          </p:cNvPr>
          <p:cNvCxnSpPr>
            <a:cxnSpLocks/>
          </p:cNvCxnSpPr>
          <p:nvPr/>
        </p:nvCxnSpPr>
        <p:spPr>
          <a:xfrm>
            <a:off x="10262544" y="1334115"/>
            <a:ext cx="0" cy="3006098"/>
          </a:xfrm>
          <a:prstGeom prst="line">
            <a:avLst/>
          </a:prstGeom>
          <a:ln w="76200">
            <a:solidFill>
              <a:srgbClr val="FFFFFF">
                <a:alpha val="5294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oogle Shape;369;p23">
            <a:extLst>
              <a:ext uri="{FF2B5EF4-FFF2-40B4-BE49-F238E27FC236}">
                <a16:creationId xmlns:a16="http://schemas.microsoft.com/office/drawing/2014/main" id="{C40E00E4-B5E3-4C24-B9A9-7124F6FC6164}"/>
              </a:ext>
            </a:extLst>
          </p:cNvPr>
          <p:cNvGrpSpPr/>
          <p:nvPr/>
        </p:nvGrpSpPr>
        <p:grpSpPr>
          <a:xfrm rot="16696753" flipH="1">
            <a:off x="9773386" y="5739951"/>
            <a:ext cx="971524" cy="1104308"/>
            <a:chOff x="4554058" y="287028"/>
            <a:chExt cx="820760" cy="899951"/>
          </a:xfrm>
        </p:grpSpPr>
        <p:grpSp>
          <p:nvGrpSpPr>
            <p:cNvPr id="116" name="Google Shape;370;p23">
              <a:extLst>
                <a:ext uri="{FF2B5EF4-FFF2-40B4-BE49-F238E27FC236}">
                  <a16:creationId xmlns:a16="http://schemas.microsoft.com/office/drawing/2014/main" id="{D00CF00A-6461-10F0-F59C-B8919AFDE78A}"/>
                </a:ext>
              </a:extLst>
            </p:cNvPr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120" name="Google Shape;371;p23">
                <a:extLst>
                  <a:ext uri="{FF2B5EF4-FFF2-40B4-BE49-F238E27FC236}">
                    <a16:creationId xmlns:a16="http://schemas.microsoft.com/office/drawing/2014/main" id="{B2F902F4-2053-19C1-FF62-8F36527D8CE9}"/>
                  </a:ext>
                </a:extLst>
              </p:cNvPr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72;p23">
                <a:extLst>
                  <a:ext uri="{FF2B5EF4-FFF2-40B4-BE49-F238E27FC236}">
                    <a16:creationId xmlns:a16="http://schemas.microsoft.com/office/drawing/2014/main" id="{1A180688-D52A-842E-403D-C6703762F8CA}"/>
                  </a:ext>
                </a:extLst>
              </p:cNvPr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373;p23">
              <a:extLst>
                <a:ext uri="{FF2B5EF4-FFF2-40B4-BE49-F238E27FC236}">
                  <a16:creationId xmlns:a16="http://schemas.microsoft.com/office/drawing/2014/main" id="{8848C276-EF4E-5A02-D538-07B6602335DC}"/>
                </a:ext>
              </a:extLst>
            </p:cNvPr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118" name="Google Shape;374;p23">
                <a:extLst>
                  <a:ext uri="{FF2B5EF4-FFF2-40B4-BE49-F238E27FC236}">
                    <a16:creationId xmlns:a16="http://schemas.microsoft.com/office/drawing/2014/main" id="{1594FEBD-90E0-85D2-CCFE-37C8DE81AF94}"/>
                  </a:ext>
                </a:extLst>
              </p:cNvPr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75;p23">
                <a:extLst>
                  <a:ext uri="{FF2B5EF4-FFF2-40B4-BE49-F238E27FC236}">
                    <a16:creationId xmlns:a16="http://schemas.microsoft.com/office/drawing/2014/main" id="{A59EBFD8-A3F3-8F84-CA9F-6BD168264B9C}"/>
                  </a:ext>
                </a:extLst>
              </p:cNvPr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" name="Google Shape;413;p23">
            <a:extLst>
              <a:ext uri="{FF2B5EF4-FFF2-40B4-BE49-F238E27FC236}">
                <a16:creationId xmlns:a16="http://schemas.microsoft.com/office/drawing/2014/main" id="{56CFA008-E6A3-0272-93C0-644119B7D75E}"/>
              </a:ext>
            </a:extLst>
          </p:cNvPr>
          <p:cNvGrpSpPr/>
          <p:nvPr/>
        </p:nvGrpSpPr>
        <p:grpSpPr>
          <a:xfrm rot="21191387" flipH="1">
            <a:off x="9937606" y="4783234"/>
            <a:ext cx="693917" cy="709106"/>
            <a:chOff x="1214230" y="1280862"/>
            <a:chExt cx="693917" cy="709106"/>
          </a:xfrm>
        </p:grpSpPr>
        <p:sp>
          <p:nvSpPr>
            <p:cNvPr id="123" name="Google Shape;414;p23">
              <a:extLst>
                <a:ext uri="{FF2B5EF4-FFF2-40B4-BE49-F238E27FC236}">
                  <a16:creationId xmlns:a16="http://schemas.microsoft.com/office/drawing/2014/main" id="{90BC4772-BD4D-8E74-AFA3-2BC64EC3B843}"/>
                </a:ext>
              </a:extLst>
            </p:cNvPr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15;p23">
              <a:extLst>
                <a:ext uri="{FF2B5EF4-FFF2-40B4-BE49-F238E27FC236}">
                  <a16:creationId xmlns:a16="http://schemas.microsoft.com/office/drawing/2014/main" id="{9544384F-3C5F-3439-6797-61AEEB5E53C8}"/>
                </a:ext>
              </a:extLst>
            </p:cNvPr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16;p23">
              <a:extLst>
                <a:ext uri="{FF2B5EF4-FFF2-40B4-BE49-F238E27FC236}">
                  <a16:creationId xmlns:a16="http://schemas.microsoft.com/office/drawing/2014/main" id="{B88FD39B-3944-168B-15F1-A9B18FA63017}"/>
                </a:ext>
              </a:extLst>
            </p:cNvPr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hthoek 4">
            <a:extLst>
              <a:ext uri="{FF2B5EF4-FFF2-40B4-BE49-F238E27FC236}">
                <a16:creationId xmlns:a16="http://schemas.microsoft.com/office/drawing/2014/main" id="{28235D5E-B618-AEE6-0E3F-7975589280F2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80DB996-75DF-8983-443A-0527C5017A3B}"/>
              </a:ext>
            </a:extLst>
          </p:cNvPr>
          <p:cNvSpPr/>
          <p:nvPr/>
        </p:nvSpPr>
        <p:spPr>
          <a:xfrm rot="5400000">
            <a:off x="8685042" y="3351044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154BF3C-72FA-7894-81EF-93B2D1DA3E31}"/>
              </a:ext>
            </a:extLst>
          </p:cNvPr>
          <p:cNvSpPr txBox="1">
            <a:spLocks/>
          </p:cNvSpPr>
          <p:nvPr/>
        </p:nvSpPr>
        <p:spPr>
          <a:xfrm>
            <a:off x="773038" y="460730"/>
            <a:ext cx="74800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latin typeface="Congenial SemiBold" panose="02000503040000020004" pitchFamily="2" charset="0"/>
              </a:rPr>
              <a:t>Wie zijn wij?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292EF4-2E0B-E4A2-390C-79A75FE78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1" y="870970"/>
            <a:ext cx="3663482" cy="511605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2" descr="Wat is WIE BEN JIJ? - WIE BEN JIJ?">
            <a:extLst>
              <a:ext uri="{FF2B5EF4-FFF2-40B4-BE49-F238E27FC236}">
                <a16:creationId xmlns:a16="http://schemas.microsoft.com/office/drawing/2014/main" id="{2DA26B00-25E1-8D01-7F74-784296036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19" y="4413609"/>
            <a:ext cx="1125613" cy="189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eren Leren Nederland op LinkedIn: #praten #leerlinggesprekken #vertrouwen  #autonomie #motivatie #team…">
            <a:extLst>
              <a:ext uri="{FF2B5EF4-FFF2-40B4-BE49-F238E27FC236}">
                <a16:creationId xmlns:a16="http://schemas.microsoft.com/office/drawing/2014/main" id="{097FD9B0-79C2-7A0D-8925-BBDAD72C0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69" y="1090469"/>
            <a:ext cx="3077151" cy="307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9F704BDD-A801-06E1-A85E-EC4A16E6B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87" y="99121"/>
            <a:ext cx="1764645" cy="10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22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hoek 53">
            <a:extLst>
              <a:ext uri="{FF2B5EF4-FFF2-40B4-BE49-F238E27FC236}">
                <a16:creationId xmlns:a16="http://schemas.microsoft.com/office/drawing/2014/main" id="{7698AD82-694A-31C5-F530-A209936E6A07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78C15-7CBB-77C7-3375-6FEA4E45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038" y="1577239"/>
            <a:ext cx="9212210" cy="482003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r>
              <a:rPr lang="nl-NL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Leerlingen leren…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zelf keuzes te maken (proactief, ondernemen),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hun tijd in te delen (organiseren),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samen te werken (sociaal weerbaar) en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vanuit eigen motivatie en vertrouwen te werken (reflecterend vermogen, resultaatgericht)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8C9A300-EC75-03F1-0967-4571EE01E5B2}"/>
              </a:ext>
            </a:extLst>
          </p:cNvPr>
          <p:cNvSpPr/>
          <p:nvPr/>
        </p:nvSpPr>
        <p:spPr>
          <a:xfrm rot="5400000">
            <a:off x="8690335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DEB2E0B-AE63-99AD-61B3-EB028C00B796}"/>
              </a:ext>
            </a:extLst>
          </p:cNvPr>
          <p:cNvSpPr/>
          <p:nvPr/>
        </p:nvSpPr>
        <p:spPr>
          <a:xfrm rot="5400000">
            <a:off x="8685042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46E45A6-6320-E15D-AAD4-CE585266D804}"/>
              </a:ext>
            </a:extLst>
          </p:cNvPr>
          <p:cNvSpPr txBox="1">
            <a:spLocks/>
          </p:cNvSpPr>
          <p:nvPr/>
        </p:nvSpPr>
        <p:spPr>
          <a:xfrm>
            <a:off x="773038" y="460730"/>
            <a:ext cx="9041522" cy="862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Congenial SemiBold" panose="02000503040000020004" pitchFamily="2" charset="0"/>
              </a:rPr>
              <a:t>Kernwaarden van ons onderwijs</a:t>
            </a:r>
          </a:p>
        </p:txBody>
      </p:sp>
      <p:pic>
        <p:nvPicPr>
          <p:cNvPr id="4" name="Afbeelding 3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BF9DD8C3-A8BC-F47C-B64E-60E3590B6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87" y="99121"/>
            <a:ext cx="1764645" cy="10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47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ECD9375-F879-0D02-FB36-AB02F62EB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ongenial SemiBold" panose="02000503040000020004" pitchFamily="2" charset="0"/>
              </a:rPr>
              <a:t>Zichtbaar door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78C15-7CBB-77C7-3375-6FEA4E450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Klassikale lesuren én keuze-uren (opbouw)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Device (digitaal) én boeken (analoog)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Daltonwijzers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Weekplanner (alleen onderbouw)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endParaRPr lang="nl-NL" sz="22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2A7FE14F-D630-010B-9B8D-3D0F80233521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DC008594-AE8F-9C24-1E66-533308AB5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87" y="99121"/>
            <a:ext cx="1764645" cy="10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2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9BEB9-A361-3E48-5E6D-10A41FD35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ED3ED8-CE6A-7496-2840-4F40E454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321" y="1683452"/>
            <a:ext cx="7894227" cy="468698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Dakpanklassen: één klas, twee niveaus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Aparte vwo-klas </a:t>
            </a:r>
            <a:endParaRPr lang="en-US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Tweejarige onderbouwperiode: 1,5 jaar ‘groeitijd’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Mentoraat en coaching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dirty="0">
                <a:latin typeface="Open Sans"/>
                <a:ea typeface="Open Sans"/>
                <a:cs typeface="Open Sans"/>
              </a:rPr>
              <a:t>Opbouw in aantal keuze-uren</a:t>
            </a:r>
          </a:p>
          <a:p>
            <a:pPr marL="0" indent="0">
              <a:lnSpc>
                <a:spcPct val="150000"/>
              </a:lnSpc>
              <a:buClr>
                <a:srgbClr val="822A78"/>
              </a:buClr>
              <a:buNone/>
            </a:pPr>
            <a:endParaRPr lang="nl-NL" sz="2400" dirty="0"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50000"/>
              </a:lnSpc>
              <a:buClr>
                <a:srgbClr val="822A78"/>
              </a:buClr>
              <a:buNone/>
            </a:pPr>
            <a:r>
              <a:rPr lang="nl-NL" sz="3800" dirty="0">
                <a:latin typeface="Open Sans"/>
                <a:ea typeface="Open Sans"/>
                <a:cs typeface="Open Sans"/>
              </a:rPr>
              <a:t>Gouden periode!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endParaRPr lang="nl-NL" sz="24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34" name="Afbeelding 33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5019754D-0CDF-D9FB-5220-B183CDEB5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-1" r="18668" b="-1"/>
          <a:stretch/>
        </p:blipFill>
        <p:spPr>
          <a:xfrm>
            <a:off x="7724443" y="1394807"/>
            <a:ext cx="4467557" cy="54631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F73730A-AAE9-52FB-0AF4-A0478430F02F}"/>
              </a:ext>
            </a:extLst>
          </p:cNvPr>
          <p:cNvSpPr txBox="1">
            <a:spLocks/>
          </p:cNvSpPr>
          <p:nvPr/>
        </p:nvSpPr>
        <p:spPr>
          <a:xfrm>
            <a:off x="445183" y="272162"/>
            <a:ext cx="114573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latin typeface="Congenial SemiBold" panose="02000503040000020004" pitchFamily="2" charset="0"/>
              </a:rPr>
              <a:t>Onderbouw</a:t>
            </a:r>
          </a:p>
          <a:p>
            <a:r>
              <a:rPr lang="nl-NL" sz="3800">
                <a:latin typeface="Open Sans"/>
                <a:ea typeface="Open Sans"/>
                <a:cs typeface="Open Sans"/>
              </a:rPr>
              <a:t>Van PO </a:t>
            </a:r>
            <a:r>
              <a:rPr lang="nl-NL" sz="2800">
                <a:latin typeface="Open Sans"/>
                <a:ea typeface="Open Sans"/>
                <a:cs typeface="Open Sans"/>
              </a:rPr>
              <a:t>(doorstroomtoets) </a:t>
            </a:r>
            <a:r>
              <a:rPr lang="nl-NL" sz="3800">
                <a:latin typeface="Open Sans"/>
                <a:ea typeface="Open Sans"/>
                <a:cs typeface="Open Sans"/>
              </a:rPr>
              <a:t>naar VO </a:t>
            </a:r>
            <a:r>
              <a:rPr lang="nl-NL" sz="2800">
                <a:latin typeface="Open Sans"/>
                <a:ea typeface="Open Sans"/>
                <a:cs typeface="Open Sans"/>
              </a:rPr>
              <a:t>(passend niveau)</a:t>
            </a:r>
          </a:p>
          <a:p>
            <a:endParaRPr lang="nl-NL">
              <a:latin typeface="Congenial SemiBold" panose="02000503040000020004" pitchFamily="2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A4328C3-B8D8-2936-CBA0-712EC36AF5F3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4128F89F-8BF0-7F1E-66F5-3EBDEC340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625" y="51910"/>
            <a:ext cx="1764645" cy="10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29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5" descr="Afbeelding met persoon, tafel, binnen, restaurant&#10;&#10;Automatisch gegenereerde beschrijving">
            <a:extLst>
              <a:ext uri="{FF2B5EF4-FFF2-40B4-BE49-F238E27FC236}">
                <a16:creationId xmlns:a16="http://schemas.microsoft.com/office/drawing/2014/main" id="{B1DF0E7F-57F3-F0DC-0136-E7384CFDA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5" r="22582" b="2"/>
          <a:stretch/>
        </p:blipFill>
        <p:spPr>
          <a:xfrm>
            <a:off x="7078506" y="0"/>
            <a:ext cx="5113493" cy="5313716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4" name="Rechthoek 53">
            <a:extLst>
              <a:ext uri="{FF2B5EF4-FFF2-40B4-BE49-F238E27FC236}">
                <a16:creationId xmlns:a16="http://schemas.microsoft.com/office/drawing/2014/main" id="{7698AD82-694A-31C5-F530-A209936E6A07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8E1DBE-333F-DDF0-3A53-319E0BB8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54" y="165310"/>
            <a:ext cx="7480084" cy="816031"/>
          </a:xfrm>
        </p:spPr>
        <p:txBody>
          <a:bodyPr>
            <a:normAutofit/>
          </a:bodyPr>
          <a:lstStyle/>
          <a:p>
            <a:r>
              <a:rPr lang="nl-NL">
                <a:latin typeface="Congenial SemiBold" panose="02000503040000020004" pitchFamily="2" charset="0"/>
              </a:rPr>
              <a:t>Lessentabel onderbouw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78C15-7CBB-77C7-3375-6FEA4E45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01" y="1089758"/>
            <a:ext cx="10479432" cy="538645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Nederlands		Engels</a:t>
            </a: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Frans 			Duits</a:t>
            </a: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Wiskunde 		NASK</a:t>
            </a: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Geschiedenis		Aardrijkskunde</a:t>
            </a: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Muziek		Beeldende Vorming</a:t>
            </a: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Drama			Lichamelijke Opvoeding</a:t>
            </a: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Biologie		</a:t>
            </a:r>
            <a:r>
              <a:rPr lang="nl-NL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Mentorles</a:t>
            </a:r>
            <a:endParaRPr lang="nl-NL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Coachgesprek	Keuze-uren (daltonuren)</a:t>
            </a:r>
          </a:p>
          <a:p>
            <a:pPr marL="0" indent="0">
              <a:lnSpc>
                <a:spcPct val="150000"/>
              </a:lnSpc>
              <a:buClr>
                <a:schemeClr val="accent2"/>
              </a:buClr>
              <a:buNone/>
            </a:pPr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Special (keuze uit 3 Specials)</a:t>
            </a:r>
          </a:p>
        </p:txBody>
      </p:sp>
      <p:grpSp>
        <p:nvGrpSpPr>
          <p:cNvPr id="4" name="Google Shape;506;p23">
            <a:extLst>
              <a:ext uri="{FF2B5EF4-FFF2-40B4-BE49-F238E27FC236}">
                <a16:creationId xmlns:a16="http://schemas.microsoft.com/office/drawing/2014/main" id="{E88DAD21-0E8B-B021-362A-C89FF160EB1C}"/>
              </a:ext>
            </a:extLst>
          </p:cNvPr>
          <p:cNvGrpSpPr/>
          <p:nvPr/>
        </p:nvGrpSpPr>
        <p:grpSpPr>
          <a:xfrm rot="18862417">
            <a:off x="10319702" y="5255898"/>
            <a:ext cx="1064677" cy="1423127"/>
            <a:chOff x="6151764" y="3887194"/>
            <a:chExt cx="1009123" cy="1313971"/>
          </a:xfrm>
        </p:grpSpPr>
        <p:grpSp>
          <p:nvGrpSpPr>
            <p:cNvPr id="6" name="Google Shape;507;p23">
              <a:extLst>
                <a:ext uri="{FF2B5EF4-FFF2-40B4-BE49-F238E27FC236}">
                  <a16:creationId xmlns:a16="http://schemas.microsoft.com/office/drawing/2014/main" id="{E83071B2-4906-A59D-614A-E49DE84E5AAB}"/>
                </a:ext>
              </a:extLst>
            </p:cNvPr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10" name="Google Shape;508;p23">
                <a:extLst>
                  <a:ext uri="{FF2B5EF4-FFF2-40B4-BE49-F238E27FC236}">
                    <a16:creationId xmlns:a16="http://schemas.microsoft.com/office/drawing/2014/main" id="{A5B82A4B-3E95-CD9D-F0A6-F6A27E03D854}"/>
                  </a:ext>
                </a:extLst>
              </p:cNvPr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822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09;p23">
                <a:extLst>
                  <a:ext uri="{FF2B5EF4-FFF2-40B4-BE49-F238E27FC236}">
                    <a16:creationId xmlns:a16="http://schemas.microsoft.com/office/drawing/2014/main" id="{FEA7D5EC-56D8-FAF1-5AE7-BAB601E187FA}"/>
                  </a:ext>
                </a:extLst>
              </p:cNvPr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10;p23">
                <a:extLst>
                  <a:ext uri="{FF2B5EF4-FFF2-40B4-BE49-F238E27FC236}">
                    <a16:creationId xmlns:a16="http://schemas.microsoft.com/office/drawing/2014/main" id="{C8E105AA-AA90-250F-760E-C375AB86F8D3}"/>
                  </a:ext>
                </a:extLst>
              </p:cNvPr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11;p23">
                <a:extLst>
                  <a:ext uri="{FF2B5EF4-FFF2-40B4-BE49-F238E27FC236}">
                    <a16:creationId xmlns:a16="http://schemas.microsoft.com/office/drawing/2014/main" id="{F258F319-E744-BBCD-F27D-10E1B1034A9C}"/>
                  </a:ext>
                </a:extLst>
              </p:cNvPr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12;p23">
                <a:extLst>
                  <a:ext uri="{FF2B5EF4-FFF2-40B4-BE49-F238E27FC236}">
                    <a16:creationId xmlns:a16="http://schemas.microsoft.com/office/drawing/2014/main" id="{FC835D8D-79C9-6506-44D6-C8F0FF63460B}"/>
                  </a:ext>
                </a:extLst>
              </p:cNvPr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13;p23">
                <a:extLst>
                  <a:ext uri="{FF2B5EF4-FFF2-40B4-BE49-F238E27FC236}">
                    <a16:creationId xmlns:a16="http://schemas.microsoft.com/office/drawing/2014/main" id="{8555B778-BDC5-38B5-F964-ED43FEE890AE}"/>
                  </a:ext>
                </a:extLst>
              </p:cNvPr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14;p23">
                <a:extLst>
                  <a:ext uri="{FF2B5EF4-FFF2-40B4-BE49-F238E27FC236}">
                    <a16:creationId xmlns:a16="http://schemas.microsoft.com/office/drawing/2014/main" id="{BD5C6B47-2A55-AA5F-63DD-A7B93BD8EF59}"/>
                  </a:ext>
                </a:extLst>
              </p:cNvPr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15;p23">
                <a:extLst>
                  <a:ext uri="{FF2B5EF4-FFF2-40B4-BE49-F238E27FC236}">
                    <a16:creationId xmlns:a16="http://schemas.microsoft.com/office/drawing/2014/main" id="{CBD305A9-289F-D044-20F5-C5585F20657F}"/>
                  </a:ext>
                </a:extLst>
              </p:cNvPr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16;p23">
                <a:extLst>
                  <a:ext uri="{FF2B5EF4-FFF2-40B4-BE49-F238E27FC236}">
                    <a16:creationId xmlns:a16="http://schemas.microsoft.com/office/drawing/2014/main" id="{3B93B524-B79D-9FDA-76F8-AB24006428E2}"/>
                  </a:ext>
                </a:extLst>
              </p:cNvPr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517;p23">
              <a:extLst>
                <a:ext uri="{FF2B5EF4-FFF2-40B4-BE49-F238E27FC236}">
                  <a16:creationId xmlns:a16="http://schemas.microsoft.com/office/drawing/2014/main" id="{53253883-CB62-96D2-BC27-AEC38889B1FE}"/>
                </a:ext>
              </a:extLst>
            </p:cNvPr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8" name="Google Shape;518;p23">
                <a:extLst>
                  <a:ext uri="{FF2B5EF4-FFF2-40B4-BE49-F238E27FC236}">
                    <a16:creationId xmlns:a16="http://schemas.microsoft.com/office/drawing/2014/main" id="{86CD304E-987B-29A7-298C-9B42A5ADEEF0}"/>
                  </a:ext>
                </a:extLst>
              </p:cNvPr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19;p23">
                <a:extLst>
                  <a:ext uri="{FF2B5EF4-FFF2-40B4-BE49-F238E27FC236}">
                    <a16:creationId xmlns:a16="http://schemas.microsoft.com/office/drawing/2014/main" id="{1D1FE1CC-D789-01DA-EE9E-260E362CD739}"/>
                  </a:ext>
                </a:extLst>
              </p:cNvPr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" name="Rechthoek 18">
            <a:extLst>
              <a:ext uri="{FF2B5EF4-FFF2-40B4-BE49-F238E27FC236}">
                <a16:creationId xmlns:a16="http://schemas.microsoft.com/office/drawing/2014/main" id="{D8C9A300-EC75-03F1-0967-4571EE01E5B2}"/>
              </a:ext>
            </a:extLst>
          </p:cNvPr>
          <p:cNvSpPr/>
          <p:nvPr/>
        </p:nvSpPr>
        <p:spPr>
          <a:xfrm rot="5400000">
            <a:off x="8690335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0" name="Google Shape;439;p23">
            <a:extLst>
              <a:ext uri="{FF2B5EF4-FFF2-40B4-BE49-F238E27FC236}">
                <a16:creationId xmlns:a16="http://schemas.microsoft.com/office/drawing/2014/main" id="{B975AC48-0AEE-2122-9929-530BE7AE0228}"/>
              </a:ext>
            </a:extLst>
          </p:cNvPr>
          <p:cNvGrpSpPr/>
          <p:nvPr/>
        </p:nvGrpSpPr>
        <p:grpSpPr>
          <a:xfrm rot="2741079">
            <a:off x="9755482" y="5360968"/>
            <a:ext cx="638983" cy="1054658"/>
            <a:chOff x="319707" y="3143540"/>
            <a:chExt cx="638983" cy="1054658"/>
          </a:xfrm>
        </p:grpSpPr>
        <p:sp>
          <p:nvSpPr>
            <p:cNvPr id="21" name="Google Shape;440;p23">
              <a:extLst>
                <a:ext uri="{FF2B5EF4-FFF2-40B4-BE49-F238E27FC236}">
                  <a16:creationId xmlns:a16="http://schemas.microsoft.com/office/drawing/2014/main" id="{DEE3E0E6-DBBF-E0AB-8CB0-FC4249A54CF5}"/>
                </a:ext>
              </a:extLst>
            </p:cNvPr>
            <p:cNvSpPr/>
            <p:nvPr/>
          </p:nvSpPr>
          <p:spPr>
            <a:xfrm>
              <a:off x="319707" y="3143540"/>
              <a:ext cx="638983" cy="1022558"/>
            </a:xfrm>
            <a:custGeom>
              <a:avLst/>
              <a:gdLst/>
              <a:ahLst/>
              <a:cxnLst/>
              <a:rect l="l" t="t" r="r" b="b"/>
              <a:pathLst>
                <a:path w="19309" h="30900" extrusionOk="0">
                  <a:moveTo>
                    <a:pt x="17081" y="801"/>
                  </a:moveTo>
                  <a:cubicBezTo>
                    <a:pt x="17167" y="5619"/>
                    <a:pt x="17482" y="10437"/>
                    <a:pt x="17736" y="15250"/>
                  </a:cubicBezTo>
                  <a:cubicBezTo>
                    <a:pt x="17998" y="20175"/>
                    <a:pt x="18110" y="25145"/>
                    <a:pt x="18593" y="30054"/>
                  </a:cubicBezTo>
                  <a:cubicBezTo>
                    <a:pt x="17813" y="29155"/>
                    <a:pt x="17026" y="28262"/>
                    <a:pt x="16232" y="27375"/>
                  </a:cubicBezTo>
                  <a:cubicBezTo>
                    <a:pt x="16275" y="27329"/>
                    <a:pt x="16320" y="27283"/>
                    <a:pt x="16367" y="27242"/>
                  </a:cubicBezTo>
                  <a:cubicBezTo>
                    <a:pt x="16508" y="27121"/>
                    <a:pt x="16669" y="27043"/>
                    <a:pt x="16828" y="26949"/>
                  </a:cubicBezTo>
                  <a:cubicBezTo>
                    <a:pt x="17067" y="26811"/>
                    <a:pt x="16920" y="26503"/>
                    <a:pt x="16695" y="26503"/>
                  </a:cubicBezTo>
                  <a:cubicBezTo>
                    <a:pt x="16659" y="26503"/>
                    <a:pt x="16622" y="26511"/>
                    <a:pt x="16583" y="26528"/>
                  </a:cubicBezTo>
                  <a:cubicBezTo>
                    <a:pt x="16346" y="26637"/>
                    <a:pt x="16121" y="26831"/>
                    <a:pt x="15946" y="27055"/>
                  </a:cubicBezTo>
                  <a:cubicBezTo>
                    <a:pt x="15658" y="26732"/>
                    <a:pt x="15370" y="26409"/>
                    <a:pt x="15084" y="26087"/>
                  </a:cubicBezTo>
                  <a:cubicBezTo>
                    <a:pt x="15349" y="25866"/>
                    <a:pt x="15611" y="25640"/>
                    <a:pt x="15856" y="25402"/>
                  </a:cubicBezTo>
                  <a:cubicBezTo>
                    <a:pt x="15993" y="25267"/>
                    <a:pt x="15865" y="25086"/>
                    <a:pt x="15714" y="25086"/>
                  </a:cubicBezTo>
                  <a:cubicBezTo>
                    <a:pt x="15672" y="25086"/>
                    <a:pt x="15628" y="25101"/>
                    <a:pt x="15588" y="25134"/>
                  </a:cubicBezTo>
                  <a:cubicBezTo>
                    <a:pt x="15332" y="25350"/>
                    <a:pt x="15085" y="25583"/>
                    <a:pt x="14843" y="25819"/>
                  </a:cubicBezTo>
                  <a:cubicBezTo>
                    <a:pt x="14512" y="25450"/>
                    <a:pt x="14182" y="25078"/>
                    <a:pt x="13848" y="24709"/>
                  </a:cubicBezTo>
                  <a:cubicBezTo>
                    <a:pt x="14033" y="24499"/>
                    <a:pt x="14217" y="24287"/>
                    <a:pt x="14388" y="24067"/>
                  </a:cubicBezTo>
                  <a:cubicBezTo>
                    <a:pt x="14503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7" y="24174"/>
                    <a:pt x="13143" y="23921"/>
                    <a:pt x="12918" y="23673"/>
                  </a:cubicBezTo>
                  <a:cubicBezTo>
                    <a:pt x="13180" y="23482"/>
                    <a:pt x="13411" y="23234"/>
                    <a:pt x="13531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7" y="22742"/>
                    <a:pt x="13189" y="22799"/>
                  </a:cubicBezTo>
                  <a:cubicBezTo>
                    <a:pt x="13082" y="22956"/>
                    <a:pt x="12998" y="23117"/>
                    <a:pt x="12866" y="23257"/>
                  </a:cubicBezTo>
                  <a:cubicBezTo>
                    <a:pt x="12809" y="23315"/>
                    <a:pt x="12750" y="23367"/>
                    <a:pt x="12687" y="23416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5" y="21943"/>
                    <a:pt x="12099" y="21773"/>
                  </a:cubicBezTo>
                  <a:cubicBezTo>
                    <a:pt x="12209" y="21641"/>
                    <a:pt x="12097" y="21465"/>
                    <a:pt x="11966" y="21465"/>
                  </a:cubicBezTo>
                  <a:cubicBezTo>
                    <a:pt x="11926" y="21465"/>
                    <a:pt x="11884" y="21481"/>
                    <a:pt x="11846" y="21521"/>
                  </a:cubicBezTo>
                  <a:cubicBezTo>
                    <a:pt x="11696" y="21679"/>
                    <a:pt x="11550" y="21837"/>
                    <a:pt x="11400" y="21992"/>
                  </a:cubicBezTo>
                  <a:cubicBezTo>
                    <a:pt x="11031" y="21586"/>
                    <a:pt x="10664" y="21178"/>
                    <a:pt x="10294" y="20772"/>
                  </a:cubicBezTo>
                  <a:cubicBezTo>
                    <a:pt x="10320" y="20751"/>
                    <a:pt x="10350" y="20734"/>
                    <a:pt x="10374" y="20711"/>
                  </a:cubicBezTo>
                  <a:cubicBezTo>
                    <a:pt x="10541" y="20566"/>
                    <a:pt x="10732" y="20402"/>
                    <a:pt x="10844" y="20209"/>
                  </a:cubicBezTo>
                  <a:cubicBezTo>
                    <a:pt x="10926" y="20069"/>
                    <a:pt x="10810" y="19938"/>
                    <a:pt x="10681" y="19938"/>
                  </a:cubicBezTo>
                  <a:cubicBezTo>
                    <a:pt x="10638" y="19938"/>
                    <a:pt x="10594" y="19952"/>
                    <a:pt x="10555" y="19987"/>
                  </a:cubicBezTo>
                  <a:cubicBezTo>
                    <a:pt x="10405" y="20118"/>
                    <a:pt x="10285" y="20293"/>
                    <a:pt x="10141" y="20435"/>
                  </a:cubicBezTo>
                  <a:cubicBezTo>
                    <a:pt x="10115" y="20462"/>
                    <a:pt x="10083" y="20483"/>
                    <a:pt x="10055" y="20509"/>
                  </a:cubicBezTo>
                  <a:cubicBezTo>
                    <a:pt x="9971" y="20417"/>
                    <a:pt x="9887" y="20324"/>
                    <a:pt x="9803" y="20232"/>
                  </a:cubicBezTo>
                  <a:cubicBezTo>
                    <a:pt x="9518" y="19918"/>
                    <a:pt x="9233" y="19601"/>
                    <a:pt x="8948" y="19287"/>
                  </a:cubicBezTo>
                  <a:cubicBezTo>
                    <a:pt x="9242" y="19010"/>
                    <a:pt x="9541" y="18726"/>
                    <a:pt x="9771" y="18409"/>
                  </a:cubicBezTo>
                  <a:cubicBezTo>
                    <a:pt x="9875" y="18265"/>
                    <a:pt x="9737" y="18131"/>
                    <a:pt x="9596" y="18131"/>
                  </a:cubicBezTo>
                  <a:cubicBezTo>
                    <a:pt x="9551" y="18131"/>
                    <a:pt x="9505" y="18145"/>
                    <a:pt x="9467" y="18176"/>
                  </a:cubicBezTo>
                  <a:cubicBezTo>
                    <a:pt x="9251" y="18353"/>
                    <a:pt x="9075" y="18591"/>
                    <a:pt x="8890" y="18800"/>
                  </a:cubicBezTo>
                  <a:lnTo>
                    <a:pt x="8702" y="19013"/>
                  </a:lnTo>
                  <a:cubicBezTo>
                    <a:pt x="8354" y="18628"/>
                    <a:pt x="8008" y="18247"/>
                    <a:pt x="7660" y="17861"/>
                  </a:cubicBezTo>
                  <a:cubicBezTo>
                    <a:pt x="7852" y="17672"/>
                    <a:pt x="8041" y="17480"/>
                    <a:pt x="8205" y="17273"/>
                  </a:cubicBezTo>
                  <a:cubicBezTo>
                    <a:pt x="8319" y="17128"/>
                    <a:pt x="8208" y="16946"/>
                    <a:pt x="8068" y="16946"/>
                  </a:cubicBezTo>
                  <a:cubicBezTo>
                    <a:pt x="8025" y="16946"/>
                    <a:pt x="7980" y="16963"/>
                    <a:pt x="7937" y="17003"/>
                  </a:cubicBezTo>
                  <a:cubicBezTo>
                    <a:pt x="7749" y="17179"/>
                    <a:pt x="7576" y="17378"/>
                    <a:pt x="7407" y="17579"/>
                  </a:cubicBezTo>
                  <a:cubicBezTo>
                    <a:pt x="7107" y="17245"/>
                    <a:pt x="6805" y="16911"/>
                    <a:pt x="6504" y="16577"/>
                  </a:cubicBezTo>
                  <a:cubicBezTo>
                    <a:pt x="6706" y="16403"/>
                    <a:pt x="6911" y="16227"/>
                    <a:pt x="7081" y="16028"/>
                  </a:cubicBezTo>
                  <a:cubicBezTo>
                    <a:pt x="7209" y="15877"/>
                    <a:pt x="7090" y="15700"/>
                    <a:pt x="6938" y="15700"/>
                  </a:cubicBezTo>
                  <a:cubicBezTo>
                    <a:pt x="6894" y="15700"/>
                    <a:pt x="6847" y="15715"/>
                    <a:pt x="6802" y="15750"/>
                  </a:cubicBezTo>
                  <a:cubicBezTo>
                    <a:pt x="6603" y="15908"/>
                    <a:pt x="6424" y="16103"/>
                    <a:pt x="6248" y="16294"/>
                  </a:cubicBezTo>
                  <a:cubicBezTo>
                    <a:pt x="5980" y="15997"/>
                    <a:pt x="5713" y="15700"/>
                    <a:pt x="5445" y="15406"/>
                  </a:cubicBezTo>
                  <a:cubicBezTo>
                    <a:pt x="5594" y="15299"/>
                    <a:pt x="5735" y="15182"/>
                    <a:pt x="5870" y="15057"/>
                  </a:cubicBezTo>
                  <a:cubicBezTo>
                    <a:pt x="5981" y="14952"/>
                    <a:pt x="5880" y="14769"/>
                    <a:pt x="5752" y="14769"/>
                  </a:cubicBezTo>
                  <a:cubicBezTo>
                    <a:pt x="5725" y="14769"/>
                    <a:pt x="5697" y="14777"/>
                    <a:pt x="5669" y="14796"/>
                  </a:cubicBezTo>
                  <a:cubicBezTo>
                    <a:pt x="5511" y="14908"/>
                    <a:pt x="5361" y="15029"/>
                    <a:pt x="5217" y="15159"/>
                  </a:cubicBezTo>
                  <a:cubicBezTo>
                    <a:pt x="4897" y="14810"/>
                    <a:pt x="4575" y="14459"/>
                    <a:pt x="4251" y="14112"/>
                  </a:cubicBezTo>
                  <a:cubicBezTo>
                    <a:pt x="4445" y="13969"/>
                    <a:pt x="4651" y="13840"/>
                    <a:pt x="4866" y="13730"/>
                  </a:cubicBezTo>
                  <a:cubicBezTo>
                    <a:pt x="5009" y="13655"/>
                    <a:pt x="4936" y="13423"/>
                    <a:pt x="4794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2" y="13533"/>
                    <a:pt x="4246" y="13696"/>
                    <a:pt x="4042" y="13889"/>
                  </a:cubicBezTo>
                  <a:cubicBezTo>
                    <a:pt x="3736" y="13565"/>
                    <a:pt x="3431" y="13235"/>
                    <a:pt x="3122" y="12914"/>
                  </a:cubicBezTo>
                  <a:cubicBezTo>
                    <a:pt x="3304" y="12755"/>
                    <a:pt x="3471" y="12578"/>
                    <a:pt x="3620" y="12387"/>
                  </a:cubicBezTo>
                  <a:cubicBezTo>
                    <a:pt x="3708" y="12273"/>
                    <a:pt x="3583" y="12133"/>
                    <a:pt x="3462" y="12133"/>
                  </a:cubicBezTo>
                  <a:cubicBezTo>
                    <a:pt x="3423" y="12133"/>
                    <a:pt x="3384" y="12148"/>
                    <a:pt x="3353" y="12183"/>
                  </a:cubicBezTo>
                  <a:cubicBezTo>
                    <a:pt x="3203" y="12355"/>
                    <a:pt x="3047" y="12514"/>
                    <a:pt x="2886" y="12669"/>
                  </a:cubicBezTo>
                  <a:cubicBezTo>
                    <a:pt x="2551" y="12324"/>
                    <a:pt x="2212" y="11983"/>
                    <a:pt x="1872" y="11643"/>
                  </a:cubicBezTo>
                  <a:cubicBezTo>
                    <a:pt x="2149" y="11419"/>
                    <a:pt x="2457" y="11264"/>
                    <a:pt x="2800" y="11140"/>
                  </a:cubicBezTo>
                  <a:cubicBezTo>
                    <a:pt x="3005" y="11067"/>
                    <a:pt x="2948" y="10775"/>
                    <a:pt x="2756" y="10775"/>
                  </a:cubicBezTo>
                  <a:cubicBezTo>
                    <a:pt x="2739" y="10775"/>
                    <a:pt x="2721" y="10777"/>
                    <a:pt x="2702" y="10782"/>
                  </a:cubicBezTo>
                  <a:cubicBezTo>
                    <a:pt x="2300" y="10888"/>
                    <a:pt x="1937" y="11123"/>
                    <a:pt x="1636" y="11413"/>
                  </a:cubicBezTo>
                  <a:cubicBezTo>
                    <a:pt x="1345" y="11128"/>
                    <a:pt x="1056" y="10842"/>
                    <a:pt x="760" y="10563"/>
                  </a:cubicBezTo>
                  <a:cubicBezTo>
                    <a:pt x="3560" y="9148"/>
                    <a:pt x="6213" y="7391"/>
                    <a:pt x="8895" y="5772"/>
                  </a:cubicBezTo>
                  <a:cubicBezTo>
                    <a:pt x="11624" y="4124"/>
                    <a:pt x="14411" y="2543"/>
                    <a:pt x="17081" y="801"/>
                  </a:cubicBezTo>
                  <a:close/>
                  <a:moveTo>
                    <a:pt x="17348" y="1"/>
                  </a:moveTo>
                  <a:cubicBezTo>
                    <a:pt x="17283" y="1"/>
                    <a:pt x="17218" y="21"/>
                    <a:pt x="17168" y="61"/>
                  </a:cubicBezTo>
                  <a:cubicBezTo>
                    <a:pt x="17134" y="48"/>
                    <a:pt x="17096" y="41"/>
                    <a:pt x="17057" y="41"/>
                  </a:cubicBezTo>
                  <a:cubicBezTo>
                    <a:pt x="17001" y="41"/>
                    <a:pt x="16942" y="56"/>
                    <a:pt x="16880" y="90"/>
                  </a:cubicBezTo>
                  <a:cubicBezTo>
                    <a:pt x="14039" y="1664"/>
                    <a:pt x="11290" y="3433"/>
                    <a:pt x="8510" y="5113"/>
                  </a:cubicBezTo>
                  <a:cubicBezTo>
                    <a:pt x="5733" y="6787"/>
                    <a:pt x="2843" y="8367"/>
                    <a:pt x="215" y="10267"/>
                  </a:cubicBezTo>
                  <a:cubicBezTo>
                    <a:pt x="1" y="10423"/>
                    <a:pt x="109" y="10710"/>
                    <a:pt x="318" y="10734"/>
                  </a:cubicBezTo>
                  <a:cubicBezTo>
                    <a:pt x="995" y="11571"/>
                    <a:pt x="1693" y="12392"/>
                    <a:pt x="2404" y="13202"/>
                  </a:cubicBezTo>
                  <a:cubicBezTo>
                    <a:pt x="2416" y="13237"/>
                    <a:pt x="2442" y="13266"/>
                    <a:pt x="2474" y="13284"/>
                  </a:cubicBezTo>
                  <a:cubicBezTo>
                    <a:pt x="3208" y="14119"/>
                    <a:pt x="3957" y="14940"/>
                    <a:pt x="4709" y="15760"/>
                  </a:cubicBezTo>
                  <a:cubicBezTo>
                    <a:pt x="4721" y="15783"/>
                    <a:pt x="4739" y="15802"/>
                    <a:pt x="4761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6" y="21910"/>
                    <a:pt x="10870" y="22495"/>
                  </a:cubicBezTo>
                  <a:cubicBezTo>
                    <a:pt x="10791" y="22581"/>
                    <a:pt x="10878" y="22726"/>
                    <a:pt x="10980" y="22726"/>
                  </a:cubicBezTo>
                  <a:cubicBezTo>
                    <a:pt x="11002" y="22726"/>
                    <a:pt x="11026" y="22719"/>
                    <a:pt x="11048" y="22702"/>
                  </a:cubicBezTo>
                  <a:lnTo>
                    <a:pt x="11053" y="22699"/>
                  </a:lnTo>
                  <a:cubicBezTo>
                    <a:pt x="13466" y="25395"/>
                    <a:pt x="15868" y="28101"/>
                    <a:pt x="18292" y="30786"/>
                  </a:cubicBezTo>
                  <a:cubicBezTo>
                    <a:pt x="18365" y="30866"/>
                    <a:pt x="18447" y="30900"/>
                    <a:pt x="18527" y="30900"/>
                  </a:cubicBezTo>
                  <a:cubicBezTo>
                    <a:pt x="18708" y="30900"/>
                    <a:pt x="18875" y="30727"/>
                    <a:pt x="18882" y="30533"/>
                  </a:cubicBezTo>
                  <a:cubicBezTo>
                    <a:pt x="18916" y="30542"/>
                    <a:pt x="18950" y="30547"/>
                    <a:pt x="18984" y="30547"/>
                  </a:cubicBezTo>
                  <a:cubicBezTo>
                    <a:pt x="19151" y="30547"/>
                    <a:pt x="19308" y="30440"/>
                    <a:pt x="19303" y="30215"/>
                  </a:cubicBezTo>
                  <a:cubicBezTo>
                    <a:pt x="19216" y="25229"/>
                    <a:pt x="18764" y="20230"/>
                    <a:pt x="18498" y="15250"/>
                  </a:cubicBezTo>
                  <a:cubicBezTo>
                    <a:pt x="18231" y="10261"/>
                    <a:pt x="18060" y="5260"/>
                    <a:pt x="17655" y="281"/>
                  </a:cubicBezTo>
                  <a:cubicBezTo>
                    <a:pt x="17639" y="95"/>
                    <a:pt x="17491" y="1"/>
                    <a:pt x="17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41;p23">
              <a:extLst>
                <a:ext uri="{FF2B5EF4-FFF2-40B4-BE49-F238E27FC236}">
                  <a16:creationId xmlns:a16="http://schemas.microsoft.com/office/drawing/2014/main" id="{B8C16B3A-6EFA-0602-C2EE-EBE40DF0021F}"/>
                </a:ext>
              </a:extLst>
            </p:cNvPr>
            <p:cNvSpPr/>
            <p:nvPr/>
          </p:nvSpPr>
          <p:spPr>
            <a:xfrm>
              <a:off x="535602" y="3355431"/>
              <a:ext cx="302896" cy="469417"/>
            </a:xfrm>
            <a:custGeom>
              <a:avLst/>
              <a:gdLst/>
              <a:ahLst/>
              <a:cxnLst/>
              <a:rect l="l" t="t" r="r" b="b"/>
              <a:pathLst>
                <a:path w="9153" h="14185" extrusionOk="0">
                  <a:moveTo>
                    <a:pt x="6932" y="757"/>
                  </a:moveTo>
                  <a:lnTo>
                    <a:pt x="6932" y="757"/>
                  </a:lnTo>
                  <a:cubicBezTo>
                    <a:pt x="6641" y="4880"/>
                    <a:pt x="8094" y="8903"/>
                    <a:pt x="7884" y="13043"/>
                  </a:cubicBezTo>
                  <a:cubicBezTo>
                    <a:pt x="6011" y="9893"/>
                    <a:pt x="3473" y="6776"/>
                    <a:pt x="588" y="4547"/>
                  </a:cubicBezTo>
                  <a:lnTo>
                    <a:pt x="588" y="4547"/>
                  </a:lnTo>
                  <a:cubicBezTo>
                    <a:pt x="607" y="4555"/>
                    <a:pt x="626" y="4559"/>
                    <a:pt x="646" y="4559"/>
                  </a:cubicBezTo>
                  <a:cubicBezTo>
                    <a:pt x="661" y="4559"/>
                    <a:pt x="675" y="4557"/>
                    <a:pt x="689" y="4553"/>
                  </a:cubicBezTo>
                  <a:cubicBezTo>
                    <a:pt x="1815" y="4273"/>
                    <a:pt x="2819" y="3409"/>
                    <a:pt x="3790" y="2788"/>
                  </a:cubicBezTo>
                  <a:cubicBezTo>
                    <a:pt x="4839" y="2114"/>
                    <a:pt x="5901" y="1457"/>
                    <a:pt x="6932" y="757"/>
                  </a:cubicBezTo>
                  <a:close/>
                  <a:moveTo>
                    <a:pt x="7016" y="1"/>
                  </a:moveTo>
                  <a:cubicBezTo>
                    <a:pt x="6967" y="1"/>
                    <a:pt x="6914" y="15"/>
                    <a:pt x="6860" y="48"/>
                  </a:cubicBezTo>
                  <a:cubicBezTo>
                    <a:pt x="5705" y="737"/>
                    <a:pt x="4585" y="1486"/>
                    <a:pt x="3453" y="2213"/>
                  </a:cubicBezTo>
                  <a:cubicBezTo>
                    <a:pt x="2481" y="2838"/>
                    <a:pt x="1269" y="3394"/>
                    <a:pt x="542" y="4302"/>
                  </a:cubicBezTo>
                  <a:cubicBezTo>
                    <a:pt x="488" y="4370"/>
                    <a:pt x="497" y="4461"/>
                    <a:pt x="546" y="4514"/>
                  </a:cubicBezTo>
                  <a:lnTo>
                    <a:pt x="546" y="4514"/>
                  </a:lnTo>
                  <a:cubicBezTo>
                    <a:pt x="482" y="4465"/>
                    <a:pt x="418" y="4414"/>
                    <a:pt x="353" y="4365"/>
                  </a:cubicBezTo>
                  <a:cubicBezTo>
                    <a:pt x="319" y="4339"/>
                    <a:pt x="284" y="4328"/>
                    <a:pt x="251" y="4328"/>
                  </a:cubicBezTo>
                  <a:cubicBezTo>
                    <a:pt x="107" y="4328"/>
                    <a:pt x="1" y="4544"/>
                    <a:pt x="115" y="4673"/>
                  </a:cubicBezTo>
                  <a:cubicBezTo>
                    <a:pt x="2838" y="7712"/>
                    <a:pt x="5399" y="10637"/>
                    <a:pt x="7687" y="14031"/>
                  </a:cubicBezTo>
                  <a:cubicBezTo>
                    <a:pt x="7759" y="14139"/>
                    <a:pt x="7861" y="14184"/>
                    <a:pt x="7960" y="14184"/>
                  </a:cubicBezTo>
                  <a:cubicBezTo>
                    <a:pt x="8076" y="14184"/>
                    <a:pt x="8190" y="14123"/>
                    <a:pt x="8253" y="14028"/>
                  </a:cubicBezTo>
                  <a:cubicBezTo>
                    <a:pt x="8362" y="14006"/>
                    <a:pt x="8456" y="13936"/>
                    <a:pt x="8475" y="13806"/>
                  </a:cubicBezTo>
                  <a:cubicBezTo>
                    <a:pt x="9152" y="9289"/>
                    <a:pt x="7515" y="4753"/>
                    <a:pt x="7397" y="239"/>
                  </a:cubicBezTo>
                  <a:cubicBezTo>
                    <a:pt x="7395" y="100"/>
                    <a:pt x="7298" y="36"/>
                    <a:pt x="7197" y="36"/>
                  </a:cubicBezTo>
                  <a:cubicBezTo>
                    <a:pt x="7183" y="36"/>
                    <a:pt x="7169" y="37"/>
                    <a:pt x="7155" y="40"/>
                  </a:cubicBezTo>
                  <a:cubicBezTo>
                    <a:pt x="7114" y="16"/>
                    <a:pt x="7067" y="1"/>
                    <a:pt x="7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42;p23">
              <a:extLst>
                <a:ext uri="{FF2B5EF4-FFF2-40B4-BE49-F238E27FC236}">
                  <a16:creationId xmlns:a16="http://schemas.microsoft.com/office/drawing/2014/main" id="{90104C00-2799-2601-53E7-50DDD699B1F9}"/>
                </a:ext>
              </a:extLst>
            </p:cNvPr>
            <p:cNvSpPr/>
            <p:nvPr/>
          </p:nvSpPr>
          <p:spPr>
            <a:xfrm>
              <a:off x="692262" y="4059275"/>
              <a:ext cx="96332" cy="96630"/>
            </a:xfrm>
            <a:custGeom>
              <a:avLst/>
              <a:gdLst/>
              <a:ahLst/>
              <a:cxnLst/>
              <a:rect l="l" t="t" r="r" b="b"/>
              <a:pathLst>
                <a:path w="2911" h="2920" extrusionOk="0">
                  <a:moveTo>
                    <a:pt x="96" y="1"/>
                  </a:moveTo>
                  <a:cubicBezTo>
                    <a:pt x="44" y="1"/>
                    <a:pt x="0" y="67"/>
                    <a:pt x="44" y="115"/>
                  </a:cubicBezTo>
                  <a:cubicBezTo>
                    <a:pt x="884" y="1037"/>
                    <a:pt x="1714" y="1973"/>
                    <a:pt x="2576" y="2872"/>
                  </a:cubicBezTo>
                  <a:cubicBezTo>
                    <a:pt x="2609" y="2906"/>
                    <a:pt x="2646" y="2920"/>
                    <a:pt x="2682" y="2920"/>
                  </a:cubicBezTo>
                  <a:cubicBezTo>
                    <a:pt x="2803" y="2920"/>
                    <a:pt x="2911" y="2760"/>
                    <a:pt x="2801" y="2648"/>
                  </a:cubicBezTo>
                  <a:cubicBezTo>
                    <a:pt x="1934" y="1754"/>
                    <a:pt x="1031" y="892"/>
                    <a:pt x="141" y="20"/>
                  </a:cubicBezTo>
                  <a:cubicBezTo>
                    <a:pt x="126" y="7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43;p23">
              <a:extLst>
                <a:ext uri="{FF2B5EF4-FFF2-40B4-BE49-F238E27FC236}">
                  <a16:creationId xmlns:a16="http://schemas.microsoft.com/office/drawing/2014/main" id="{D6630D7D-57BD-271E-6F6D-582D809D1096}"/>
                </a:ext>
              </a:extLst>
            </p:cNvPr>
            <p:cNvSpPr/>
            <p:nvPr/>
          </p:nvSpPr>
          <p:spPr>
            <a:xfrm>
              <a:off x="692560" y="4142106"/>
              <a:ext cx="89482" cy="56092"/>
            </a:xfrm>
            <a:custGeom>
              <a:avLst/>
              <a:gdLst/>
              <a:ahLst/>
              <a:cxnLst/>
              <a:rect l="l" t="t" r="r" b="b"/>
              <a:pathLst>
                <a:path w="2704" h="1695" extrusionOk="0">
                  <a:moveTo>
                    <a:pt x="152" y="0"/>
                  </a:moveTo>
                  <a:cubicBezTo>
                    <a:pt x="57" y="0"/>
                    <a:pt x="1" y="136"/>
                    <a:pt x="98" y="205"/>
                  </a:cubicBezTo>
                  <a:cubicBezTo>
                    <a:pt x="827" y="715"/>
                    <a:pt x="1591" y="1191"/>
                    <a:pt x="2346" y="1666"/>
                  </a:cubicBezTo>
                  <a:cubicBezTo>
                    <a:pt x="2378" y="1686"/>
                    <a:pt x="2409" y="1695"/>
                    <a:pt x="2439" y="1695"/>
                  </a:cubicBezTo>
                  <a:cubicBezTo>
                    <a:pt x="2597" y="1695"/>
                    <a:pt x="2703" y="1449"/>
                    <a:pt x="2532" y="1348"/>
                  </a:cubicBezTo>
                  <a:cubicBezTo>
                    <a:pt x="1767" y="894"/>
                    <a:pt x="994" y="432"/>
                    <a:pt x="208" y="15"/>
                  </a:cubicBezTo>
                  <a:cubicBezTo>
                    <a:pt x="189" y="5"/>
                    <a:pt x="170" y="0"/>
                    <a:pt x="1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Rechthoek 24">
            <a:extLst>
              <a:ext uri="{FF2B5EF4-FFF2-40B4-BE49-F238E27FC236}">
                <a16:creationId xmlns:a16="http://schemas.microsoft.com/office/drawing/2014/main" id="{5DEB2E0B-AE63-99AD-61B3-EB028C00B796}"/>
              </a:ext>
            </a:extLst>
          </p:cNvPr>
          <p:cNvSpPr/>
          <p:nvPr/>
        </p:nvSpPr>
        <p:spPr>
          <a:xfrm rot="5400000">
            <a:off x="8685042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Afbeelding 27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621CC284-3065-E328-B127-3AD911818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788" y="99121"/>
            <a:ext cx="1650544" cy="99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00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hoek 53">
            <a:extLst>
              <a:ext uri="{FF2B5EF4-FFF2-40B4-BE49-F238E27FC236}">
                <a16:creationId xmlns:a16="http://schemas.microsoft.com/office/drawing/2014/main" id="{7698AD82-694A-31C5-F530-A209936E6A07}"/>
              </a:ext>
            </a:extLst>
          </p:cNvPr>
          <p:cNvSpPr/>
          <p:nvPr/>
        </p:nvSpPr>
        <p:spPr>
          <a:xfrm rot="5400000">
            <a:off x="-3351042" y="3351042"/>
            <a:ext cx="6858000" cy="155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8E1DBE-333F-DDF0-3A53-319E0BB8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54" y="165310"/>
            <a:ext cx="7480084" cy="832169"/>
          </a:xfrm>
        </p:spPr>
        <p:txBody>
          <a:bodyPr>
            <a:normAutofit/>
          </a:bodyPr>
          <a:lstStyle/>
          <a:p>
            <a:r>
              <a:rPr lang="nl-NL">
                <a:latin typeface="Congenial SemiBold"/>
              </a:rPr>
              <a:t>Mentor/coach</a:t>
            </a:r>
            <a:endParaRPr lang="nl-NL">
              <a:latin typeface="Congenial SemiBold" panose="02000503040000020004" pitchFamily="2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8C9A300-EC75-03F1-0967-4571EE01E5B2}"/>
              </a:ext>
            </a:extLst>
          </p:cNvPr>
          <p:cNvSpPr/>
          <p:nvPr/>
        </p:nvSpPr>
        <p:spPr>
          <a:xfrm rot="5400000">
            <a:off x="8690335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0" name="Google Shape;439;p23">
            <a:extLst>
              <a:ext uri="{FF2B5EF4-FFF2-40B4-BE49-F238E27FC236}">
                <a16:creationId xmlns:a16="http://schemas.microsoft.com/office/drawing/2014/main" id="{B975AC48-0AEE-2122-9929-530BE7AE0228}"/>
              </a:ext>
            </a:extLst>
          </p:cNvPr>
          <p:cNvGrpSpPr/>
          <p:nvPr/>
        </p:nvGrpSpPr>
        <p:grpSpPr>
          <a:xfrm rot="2741079">
            <a:off x="10513978" y="4072955"/>
            <a:ext cx="638983" cy="1054658"/>
            <a:chOff x="319707" y="3143540"/>
            <a:chExt cx="638983" cy="1054658"/>
          </a:xfrm>
        </p:grpSpPr>
        <p:sp>
          <p:nvSpPr>
            <p:cNvPr id="21" name="Google Shape;440;p23">
              <a:extLst>
                <a:ext uri="{FF2B5EF4-FFF2-40B4-BE49-F238E27FC236}">
                  <a16:creationId xmlns:a16="http://schemas.microsoft.com/office/drawing/2014/main" id="{DEE3E0E6-DBBF-E0AB-8CB0-FC4249A54CF5}"/>
                </a:ext>
              </a:extLst>
            </p:cNvPr>
            <p:cNvSpPr/>
            <p:nvPr/>
          </p:nvSpPr>
          <p:spPr>
            <a:xfrm>
              <a:off x="319707" y="3143540"/>
              <a:ext cx="638983" cy="1022558"/>
            </a:xfrm>
            <a:custGeom>
              <a:avLst/>
              <a:gdLst/>
              <a:ahLst/>
              <a:cxnLst/>
              <a:rect l="l" t="t" r="r" b="b"/>
              <a:pathLst>
                <a:path w="19309" h="30900" extrusionOk="0">
                  <a:moveTo>
                    <a:pt x="17081" y="801"/>
                  </a:moveTo>
                  <a:cubicBezTo>
                    <a:pt x="17167" y="5619"/>
                    <a:pt x="17482" y="10437"/>
                    <a:pt x="17736" y="15250"/>
                  </a:cubicBezTo>
                  <a:cubicBezTo>
                    <a:pt x="17998" y="20175"/>
                    <a:pt x="18110" y="25145"/>
                    <a:pt x="18593" y="30054"/>
                  </a:cubicBezTo>
                  <a:cubicBezTo>
                    <a:pt x="17813" y="29155"/>
                    <a:pt x="17026" y="28262"/>
                    <a:pt x="16232" y="27375"/>
                  </a:cubicBezTo>
                  <a:cubicBezTo>
                    <a:pt x="16275" y="27329"/>
                    <a:pt x="16320" y="27283"/>
                    <a:pt x="16367" y="27242"/>
                  </a:cubicBezTo>
                  <a:cubicBezTo>
                    <a:pt x="16508" y="27121"/>
                    <a:pt x="16669" y="27043"/>
                    <a:pt x="16828" y="26949"/>
                  </a:cubicBezTo>
                  <a:cubicBezTo>
                    <a:pt x="17067" y="26811"/>
                    <a:pt x="16920" y="26503"/>
                    <a:pt x="16695" y="26503"/>
                  </a:cubicBezTo>
                  <a:cubicBezTo>
                    <a:pt x="16659" y="26503"/>
                    <a:pt x="16622" y="26511"/>
                    <a:pt x="16583" y="26528"/>
                  </a:cubicBezTo>
                  <a:cubicBezTo>
                    <a:pt x="16346" y="26637"/>
                    <a:pt x="16121" y="26831"/>
                    <a:pt x="15946" y="27055"/>
                  </a:cubicBezTo>
                  <a:cubicBezTo>
                    <a:pt x="15658" y="26732"/>
                    <a:pt x="15370" y="26409"/>
                    <a:pt x="15084" y="26087"/>
                  </a:cubicBezTo>
                  <a:cubicBezTo>
                    <a:pt x="15349" y="25866"/>
                    <a:pt x="15611" y="25640"/>
                    <a:pt x="15856" y="25402"/>
                  </a:cubicBezTo>
                  <a:cubicBezTo>
                    <a:pt x="15993" y="25267"/>
                    <a:pt x="15865" y="25086"/>
                    <a:pt x="15714" y="25086"/>
                  </a:cubicBezTo>
                  <a:cubicBezTo>
                    <a:pt x="15672" y="25086"/>
                    <a:pt x="15628" y="25101"/>
                    <a:pt x="15588" y="25134"/>
                  </a:cubicBezTo>
                  <a:cubicBezTo>
                    <a:pt x="15332" y="25350"/>
                    <a:pt x="15085" y="25583"/>
                    <a:pt x="14843" y="25819"/>
                  </a:cubicBezTo>
                  <a:cubicBezTo>
                    <a:pt x="14512" y="25450"/>
                    <a:pt x="14182" y="25078"/>
                    <a:pt x="13848" y="24709"/>
                  </a:cubicBezTo>
                  <a:cubicBezTo>
                    <a:pt x="14033" y="24499"/>
                    <a:pt x="14217" y="24287"/>
                    <a:pt x="14388" y="24067"/>
                  </a:cubicBezTo>
                  <a:cubicBezTo>
                    <a:pt x="14503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7" y="24174"/>
                    <a:pt x="13143" y="23921"/>
                    <a:pt x="12918" y="23673"/>
                  </a:cubicBezTo>
                  <a:cubicBezTo>
                    <a:pt x="13180" y="23482"/>
                    <a:pt x="13411" y="23234"/>
                    <a:pt x="13531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7" y="22742"/>
                    <a:pt x="13189" y="22799"/>
                  </a:cubicBezTo>
                  <a:cubicBezTo>
                    <a:pt x="13082" y="22956"/>
                    <a:pt x="12998" y="23117"/>
                    <a:pt x="12866" y="23257"/>
                  </a:cubicBezTo>
                  <a:cubicBezTo>
                    <a:pt x="12809" y="23315"/>
                    <a:pt x="12750" y="23367"/>
                    <a:pt x="12687" y="23416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5" y="21943"/>
                    <a:pt x="12099" y="21773"/>
                  </a:cubicBezTo>
                  <a:cubicBezTo>
                    <a:pt x="12209" y="21641"/>
                    <a:pt x="12097" y="21465"/>
                    <a:pt x="11966" y="21465"/>
                  </a:cubicBezTo>
                  <a:cubicBezTo>
                    <a:pt x="11926" y="21465"/>
                    <a:pt x="11884" y="21481"/>
                    <a:pt x="11846" y="21521"/>
                  </a:cubicBezTo>
                  <a:cubicBezTo>
                    <a:pt x="11696" y="21679"/>
                    <a:pt x="11550" y="21837"/>
                    <a:pt x="11400" y="21992"/>
                  </a:cubicBezTo>
                  <a:cubicBezTo>
                    <a:pt x="11031" y="21586"/>
                    <a:pt x="10664" y="21178"/>
                    <a:pt x="10294" y="20772"/>
                  </a:cubicBezTo>
                  <a:cubicBezTo>
                    <a:pt x="10320" y="20751"/>
                    <a:pt x="10350" y="20734"/>
                    <a:pt x="10374" y="20711"/>
                  </a:cubicBezTo>
                  <a:cubicBezTo>
                    <a:pt x="10541" y="20566"/>
                    <a:pt x="10732" y="20402"/>
                    <a:pt x="10844" y="20209"/>
                  </a:cubicBezTo>
                  <a:cubicBezTo>
                    <a:pt x="10926" y="20069"/>
                    <a:pt x="10810" y="19938"/>
                    <a:pt x="10681" y="19938"/>
                  </a:cubicBezTo>
                  <a:cubicBezTo>
                    <a:pt x="10638" y="19938"/>
                    <a:pt x="10594" y="19952"/>
                    <a:pt x="10555" y="19987"/>
                  </a:cubicBezTo>
                  <a:cubicBezTo>
                    <a:pt x="10405" y="20118"/>
                    <a:pt x="10285" y="20293"/>
                    <a:pt x="10141" y="20435"/>
                  </a:cubicBezTo>
                  <a:cubicBezTo>
                    <a:pt x="10115" y="20462"/>
                    <a:pt x="10083" y="20483"/>
                    <a:pt x="10055" y="20509"/>
                  </a:cubicBezTo>
                  <a:cubicBezTo>
                    <a:pt x="9971" y="20417"/>
                    <a:pt x="9887" y="20324"/>
                    <a:pt x="9803" y="20232"/>
                  </a:cubicBezTo>
                  <a:cubicBezTo>
                    <a:pt x="9518" y="19918"/>
                    <a:pt x="9233" y="19601"/>
                    <a:pt x="8948" y="19287"/>
                  </a:cubicBezTo>
                  <a:cubicBezTo>
                    <a:pt x="9242" y="19010"/>
                    <a:pt x="9541" y="18726"/>
                    <a:pt x="9771" y="18409"/>
                  </a:cubicBezTo>
                  <a:cubicBezTo>
                    <a:pt x="9875" y="18265"/>
                    <a:pt x="9737" y="18131"/>
                    <a:pt x="9596" y="18131"/>
                  </a:cubicBezTo>
                  <a:cubicBezTo>
                    <a:pt x="9551" y="18131"/>
                    <a:pt x="9505" y="18145"/>
                    <a:pt x="9467" y="18176"/>
                  </a:cubicBezTo>
                  <a:cubicBezTo>
                    <a:pt x="9251" y="18353"/>
                    <a:pt x="9075" y="18591"/>
                    <a:pt x="8890" y="18800"/>
                  </a:cubicBezTo>
                  <a:lnTo>
                    <a:pt x="8702" y="19013"/>
                  </a:lnTo>
                  <a:cubicBezTo>
                    <a:pt x="8354" y="18628"/>
                    <a:pt x="8008" y="18247"/>
                    <a:pt x="7660" y="17861"/>
                  </a:cubicBezTo>
                  <a:cubicBezTo>
                    <a:pt x="7852" y="17672"/>
                    <a:pt x="8041" y="17480"/>
                    <a:pt x="8205" y="17273"/>
                  </a:cubicBezTo>
                  <a:cubicBezTo>
                    <a:pt x="8319" y="17128"/>
                    <a:pt x="8208" y="16946"/>
                    <a:pt x="8068" y="16946"/>
                  </a:cubicBezTo>
                  <a:cubicBezTo>
                    <a:pt x="8025" y="16946"/>
                    <a:pt x="7980" y="16963"/>
                    <a:pt x="7937" y="17003"/>
                  </a:cubicBezTo>
                  <a:cubicBezTo>
                    <a:pt x="7749" y="17179"/>
                    <a:pt x="7576" y="17378"/>
                    <a:pt x="7407" y="17579"/>
                  </a:cubicBezTo>
                  <a:cubicBezTo>
                    <a:pt x="7107" y="17245"/>
                    <a:pt x="6805" y="16911"/>
                    <a:pt x="6504" y="16577"/>
                  </a:cubicBezTo>
                  <a:cubicBezTo>
                    <a:pt x="6706" y="16403"/>
                    <a:pt x="6911" y="16227"/>
                    <a:pt x="7081" y="16028"/>
                  </a:cubicBezTo>
                  <a:cubicBezTo>
                    <a:pt x="7209" y="15877"/>
                    <a:pt x="7090" y="15700"/>
                    <a:pt x="6938" y="15700"/>
                  </a:cubicBezTo>
                  <a:cubicBezTo>
                    <a:pt x="6894" y="15700"/>
                    <a:pt x="6847" y="15715"/>
                    <a:pt x="6802" y="15750"/>
                  </a:cubicBezTo>
                  <a:cubicBezTo>
                    <a:pt x="6603" y="15908"/>
                    <a:pt x="6424" y="16103"/>
                    <a:pt x="6248" y="16294"/>
                  </a:cubicBezTo>
                  <a:cubicBezTo>
                    <a:pt x="5980" y="15997"/>
                    <a:pt x="5713" y="15700"/>
                    <a:pt x="5445" y="15406"/>
                  </a:cubicBezTo>
                  <a:cubicBezTo>
                    <a:pt x="5594" y="15299"/>
                    <a:pt x="5735" y="15182"/>
                    <a:pt x="5870" y="15057"/>
                  </a:cubicBezTo>
                  <a:cubicBezTo>
                    <a:pt x="5981" y="14952"/>
                    <a:pt x="5880" y="14769"/>
                    <a:pt x="5752" y="14769"/>
                  </a:cubicBezTo>
                  <a:cubicBezTo>
                    <a:pt x="5725" y="14769"/>
                    <a:pt x="5697" y="14777"/>
                    <a:pt x="5669" y="14796"/>
                  </a:cubicBezTo>
                  <a:cubicBezTo>
                    <a:pt x="5511" y="14908"/>
                    <a:pt x="5361" y="15029"/>
                    <a:pt x="5217" y="15159"/>
                  </a:cubicBezTo>
                  <a:cubicBezTo>
                    <a:pt x="4897" y="14810"/>
                    <a:pt x="4575" y="14459"/>
                    <a:pt x="4251" y="14112"/>
                  </a:cubicBezTo>
                  <a:cubicBezTo>
                    <a:pt x="4445" y="13969"/>
                    <a:pt x="4651" y="13840"/>
                    <a:pt x="4866" y="13730"/>
                  </a:cubicBezTo>
                  <a:cubicBezTo>
                    <a:pt x="5009" y="13655"/>
                    <a:pt x="4936" y="13423"/>
                    <a:pt x="4794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2" y="13533"/>
                    <a:pt x="4246" y="13696"/>
                    <a:pt x="4042" y="13889"/>
                  </a:cubicBezTo>
                  <a:cubicBezTo>
                    <a:pt x="3736" y="13565"/>
                    <a:pt x="3431" y="13235"/>
                    <a:pt x="3122" y="12914"/>
                  </a:cubicBezTo>
                  <a:cubicBezTo>
                    <a:pt x="3304" y="12755"/>
                    <a:pt x="3471" y="12578"/>
                    <a:pt x="3620" y="12387"/>
                  </a:cubicBezTo>
                  <a:cubicBezTo>
                    <a:pt x="3708" y="12273"/>
                    <a:pt x="3583" y="12133"/>
                    <a:pt x="3462" y="12133"/>
                  </a:cubicBezTo>
                  <a:cubicBezTo>
                    <a:pt x="3423" y="12133"/>
                    <a:pt x="3384" y="12148"/>
                    <a:pt x="3353" y="12183"/>
                  </a:cubicBezTo>
                  <a:cubicBezTo>
                    <a:pt x="3203" y="12355"/>
                    <a:pt x="3047" y="12514"/>
                    <a:pt x="2886" y="12669"/>
                  </a:cubicBezTo>
                  <a:cubicBezTo>
                    <a:pt x="2551" y="12324"/>
                    <a:pt x="2212" y="11983"/>
                    <a:pt x="1872" y="11643"/>
                  </a:cubicBezTo>
                  <a:cubicBezTo>
                    <a:pt x="2149" y="11419"/>
                    <a:pt x="2457" y="11264"/>
                    <a:pt x="2800" y="11140"/>
                  </a:cubicBezTo>
                  <a:cubicBezTo>
                    <a:pt x="3005" y="11067"/>
                    <a:pt x="2948" y="10775"/>
                    <a:pt x="2756" y="10775"/>
                  </a:cubicBezTo>
                  <a:cubicBezTo>
                    <a:pt x="2739" y="10775"/>
                    <a:pt x="2721" y="10777"/>
                    <a:pt x="2702" y="10782"/>
                  </a:cubicBezTo>
                  <a:cubicBezTo>
                    <a:pt x="2300" y="10888"/>
                    <a:pt x="1937" y="11123"/>
                    <a:pt x="1636" y="11413"/>
                  </a:cubicBezTo>
                  <a:cubicBezTo>
                    <a:pt x="1345" y="11128"/>
                    <a:pt x="1056" y="10842"/>
                    <a:pt x="760" y="10563"/>
                  </a:cubicBezTo>
                  <a:cubicBezTo>
                    <a:pt x="3560" y="9148"/>
                    <a:pt x="6213" y="7391"/>
                    <a:pt x="8895" y="5772"/>
                  </a:cubicBezTo>
                  <a:cubicBezTo>
                    <a:pt x="11624" y="4124"/>
                    <a:pt x="14411" y="2543"/>
                    <a:pt x="17081" y="801"/>
                  </a:cubicBezTo>
                  <a:close/>
                  <a:moveTo>
                    <a:pt x="17348" y="1"/>
                  </a:moveTo>
                  <a:cubicBezTo>
                    <a:pt x="17283" y="1"/>
                    <a:pt x="17218" y="21"/>
                    <a:pt x="17168" y="61"/>
                  </a:cubicBezTo>
                  <a:cubicBezTo>
                    <a:pt x="17134" y="48"/>
                    <a:pt x="17096" y="41"/>
                    <a:pt x="17057" y="41"/>
                  </a:cubicBezTo>
                  <a:cubicBezTo>
                    <a:pt x="17001" y="41"/>
                    <a:pt x="16942" y="56"/>
                    <a:pt x="16880" y="90"/>
                  </a:cubicBezTo>
                  <a:cubicBezTo>
                    <a:pt x="14039" y="1664"/>
                    <a:pt x="11290" y="3433"/>
                    <a:pt x="8510" y="5113"/>
                  </a:cubicBezTo>
                  <a:cubicBezTo>
                    <a:pt x="5733" y="6787"/>
                    <a:pt x="2843" y="8367"/>
                    <a:pt x="215" y="10267"/>
                  </a:cubicBezTo>
                  <a:cubicBezTo>
                    <a:pt x="1" y="10423"/>
                    <a:pt x="109" y="10710"/>
                    <a:pt x="318" y="10734"/>
                  </a:cubicBezTo>
                  <a:cubicBezTo>
                    <a:pt x="995" y="11571"/>
                    <a:pt x="1693" y="12392"/>
                    <a:pt x="2404" y="13202"/>
                  </a:cubicBezTo>
                  <a:cubicBezTo>
                    <a:pt x="2416" y="13237"/>
                    <a:pt x="2442" y="13266"/>
                    <a:pt x="2474" y="13284"/>
                  </a:cubicBezTo>
                  <a:cubicBezTo>
                    <a:pt x="3208" y="14119"/>
                    <a:pt x="3957" y="14940"/>
                    <a:pt x="4709" y="15760"/>
                  </a:cubicBezTo>
                  <a:cubicBezTo>
                    <a:pt x="4721" y="15783"/>
                    <a:pt x="4739" y="15802"/>
                    <a:pt x="4761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6" y="21910"/>
                    <a:pt x="10870" y="22495"/>
                  </a:cubicBezTo>
                  <a:cubicBezTo>
                    <a:pt x="10791" y="22581"/>
                    <a:pt x="10878" y="22726"/>
                    <a:pt x="10980" y="22726"/>
                  </a:cubicBezTo>
                  <a:cubicBezTo>
                    <a:pt x="11002" y="22726"/>
                    <a:pt x="11026" y="22719"/>
                    <a:pt x="11048" y="22702"/>
                  </a:cubicBezTo>
                  <a:lnTo>
                    <a:pt x="11053" y="22699"/>
                  </a:lnTo>
                  <a:cubicBezTo>
                    <a:pt x="13466" y="25395"/>
                    <a:pt x="15868" y="28101"/>
                    <a:pt x="18292" y="30786"/>
                  </a:cubicBezTo>
                  <a:cubicBezTo>
                    <a:pt x="18365" y="30866"/>
                    <a:pt x="18447" y="30900"/>
                    <a:pt x="18527" y="30900"/>
                  </a:cubicBezTo>
                  <a:cubicBezTo>
                    <a:pt x="18708" y="30900"/>
                    <a:pt x="18875" y="30727"/>
                    <a:pt x="18882" y="30533"/>
                  </a:cubicBezTo>
                  <a:cubicBezTo>
                    <a:pt x="18916" y="30542"/>
                    <a:pt x="18950" y="30547"/>
                    <a:pt x="18984" y="30547"/>
                  </a:cubicBezTo>
                  <a:cubicBezTo>
                    <a:pt x="19151" y="30547"/>
                    <a:pt x="19308" y="30440"/>
                    <a:pt x="19303" y="30215"/>
                  </a:cubicBezTo>
                  <a:cubicBezTo>
                    <a:pt x="19216" y="25229"/>
                    <a:pt x="18764" y="20230"/>
                    <a:pt x="18498" y="15250"/>
                  </a:cubicBezTo>
                  <a:cubicBezTo>
                    <a:pt x="18231" y="10261"/>
                    <a:pt x="18060" y="5260"/>
                    <a:pt x="17655" y="281"/>
                  </a:cubicBezTo>
                  <a:cubicBezTo>
                    <a:pt x="17639" y="95"/>
                    <a:pt x="17491" y="1"/>
                    <a:pt x="17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41;p23">
              <a:extLst>
                <a:ext uri="{FF2B5EF4-FFF2-40B4-BE49-F238E27FC236}">
                  <a16:creationId xmlns:a16="http://schemas.microsoft.com/office/drawing/2014/main" id="{B8C16B3A-6EFA-0602-C2EE-EBE40DF0021F}"/>
                </a:ext>
              </a:extLst>
            </p:cNvPr>
            <p:cNvSpPr/>
            <p:nvPr/>
          </p:nvSpPr>
          <p:spPr>
            <a:xfrm>
              <a:off x="535602" y="3355431"/>
              <a:ext cx="302896" cy="469417"/>
            </a:xfrm>
            <a:custGeom>
              <a:avLst/>
              <a:gdLst/>
              <a:ahLst/>
              <a:cxnLst/>
              <a:rect l="l" t="t" r="r" b="b"/>
              <a:pathLst>
                <a:path w="9153" h="14185" extrusionOk="0">
                  <a:moveTo>
                    <a:pt x="6932" y="757"/>
                  </a:moveTo>
                  <a:lnTo>
                    <a:pt x="6932" y="757"/>
                  </a:lnTo>
                  <a:cubicBezTo>
                    <a:pt x="6641" y="4880"/>
                    <a:pt x="8094" y="8903"/>
                    <a:pt x="7884" y="13043"/>
                  </a:cubicBezTo>
                  <a:cubicBezTo>
                    <a:pt x="6011" y="9893"/>
                    <a:pt x="3473" y="6776"/>
                    <a:pt x="588" y="4547"/>
                  </a:cubicBezTo>
                  <a:lnTo>
                    <a:pt x="588" y="4547"/>
                  </a:lnTo>
                  <a:cubicBezTo>
                    <a:pt x="607" y="4555"/>
                    <a:pt x="626" y="4559"/>
                    <a:pt x="646" y="4559"/>
                  </a:cubicBezTo>
                  <a:cubicBezTo>
                    <a:pt x="661" y="4559"/>
                    <a:pt x="675" y="4557"/>
                    <a:pt x="689" y="4553"/>
                  </a:cubicBezTo>
                  <a:cubicBezTo>
                    <a:pt x="1815" y="4273"/>
                    <a:pt x="2819" y="3409"/>
                    <a:pt x="3790" y="2788"/>
                  </a:cubicBezTo>
                  <a:cubicBezTo>
                    <a:pt x="4839" y="2114"/>
                    <a:pt x="5901" y="1457"/>
                    <a:pt x="6932" y="757"/>
                  </a:cubicBezTo>
                  <a:close/>
                  <a:moveTo>
                    <a:pt x="7016" y="1"/>
                  </a:moveTo>
                  <a:cubicBezTo>
                    <a:pt x="6967" y="1"/>
                    <a:pt x="6914" y="15"/>
                    <a:pt x="6860" y="48"/>
                  </a:cubicBezTo>
                  <a:cubicBezTo>
                    <a:pt x="5705" y="737"/>
                    <a:pt x="4585" y="1486"/>
                    <a:pt x="3453" y="2213"/>
                  </a:cubicBezTo>
                  <a:cubicBezTo>
                    <a:pt x="2481" y="2838"/>
                    <a:pt x="1269" y="3394"/>
                    <a:pt x="542" y="4302"/>
                  </a:cubicBezTo>
                  <a:cubicBezTo>
                    <a:pt x="488" y="4370"/>
                    <a:pt x="497" y="4461"/>
                    <a:pt x="546" y="4514"/>
                  </a:cubicBezTo>
                  <a:lnTo>
                    <a:pt x="546" y="4514"/>
                  </a:lnTo>
                  <a:cubicBezTo>
                    <a:pt x="482" y="4465"/>
                    <a:pt x="418" y="4414"/>
                    <a:pt x="353" y="4365"/>
                  </a:cubicBezTo>
                  <a:cubicBezTo>
                    <a:pt x="319" y="4339"/>
                    <a:pt x="284" y="4328"/>
                    <a:pt x="251" y="4328"/>
                  </a:cubicBezTo>
                  <a:cubicBezTo>
                    <a:pt x="107" y="4328"/>
                    <a:pt x="1" y="4544"/>
                    <a:pt x="115" y="4673"/>
                  </a:cubicBezTo>
                  <a:cubicBezTo>
                    <a:pt x="2838" y="7712"/>
                    <a:pt x="5399" y="10637"/>
                    <a:pt x="7687" y="14031"/>
                  </a:cubicBezTo>
                  <a:cubicBezTo>
                    <a:pt x="7759" y="14139"/>
                    <a:pt x="7861" y="14184"/>
                    <a:pt x="7960" y="14184"/>
                  </a:cubicBezTo>
                  <a:cubicBezTo>
                    <a:pt x="8076" y="14184"/>
                    <a:pt x="8190" y="14123"/>
                    <a:pt x="8253" y="14028"/>
                  </a:cubicBezTo>
                  <a:cubicBezTo>
                    <a:pt x="8362" y="14006"/>
                    <a:pt x="8456" y="13936"/>
                    <a:pt x="8475" y="13806"/>
                  </a:cubicBezTo>
                  <a:cubicBezTo>
                    <a:pt x="9152" y="9289"/>
                    <a:pt x="7515" y="4753"/>
                    <a:pt x="7397" y="239"/>
                  </a:cubicBezTo>
                  <a:cubicBezTo>
                    <a:pt x="7395" y="100"/>
                    <a:pt x="7298" y="36"/>
                    <a:pt x="7197" y="36"/>
                  </a:cubicBezTo>
                  <a:cubicBezTo>
                    <a:pt x="7183" y="36"/>
                    <a:pt x="7169" y="37"/>
                    <a:pt x="7155" y="40"/>
                  </a:cubicBezTo>
                  <a:cubicBezTo>
                    <a:pt x="7114" y="16"/>
                    <a:pt x="7067" y="1"/>
                    <a:pt x="7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42;p23">
              <a:extLst>
                <a:ext uri="{FF2B5EF4-FFF2-40B4-BE49-F238E27FC236}">
                  <a16:creationId xmlns:a16="http://schemas.microsoft.com/office/drawing/2014/main" id="{90104C00-2799-2601-53E7-50DDD699B1F9}"/>
                </a:ext>
              </a:extLst>
            </p:cNvPr>
            <p:cNvSpPr/>
            <p:nvPr/>
          </p:nvSpPr>
          <p:spPr>
            <a:xfrm>
              <a:off x="692262" y="4059275"/>
              <a:ext cx="96332" cy="96630"/>
            </a:xfrm>
            <a:custGeom>
              <a:avLst/>
              <a:gdLst/>
              <a:ahLst/>
              <a:cxnLst/>
              <a:rect l="l" t="t" r="r" b="b"/>
              <a:pathLst>
                <a:path w="2911" h="2920" extrusionOk="0">
                  <a:moveTo>
                    <a:pt x="96" y="1"/>
                  </a:moveTo>
                  <a:cubicBezTo>
                    <a:pt x="44" y="1"/>
                    <a:pt x="0" y="67"/>
                    <a:pt x="44" y="115"/>
                  </a:cubicBezTo>
                  <a:cubicBezTo>
                    <a:pt x="884" y="1037"/>
                    <a:pt x="1714" y="1973"/>
                    <a:pt x="2576" y="2872"/>
                  </a:cubicBezTo>
                  <a:cubicBezTo>
                    <a:pt x="2609" y="2906"/>
                    <a:pt x="2646" y="2920"/>
                    <a:pt x="2682" y="2920"/>
                  </a:cubicBezTo>
                  <a:cubicBezTo>
                    <a:pt x="2803" y="2920"/>
                    <a:pt x="2911" y="2760"/>
                    <a:pt x="2801" y="2648"/>
                  </a:cubicBezTo>
                  <a:cubicBezTo>
                    <a:pt x="1934" y="1754"/>
                    <a:pt x="1031" y="892"/>
                    <a:pt x="141" y="20"/>
                  </a:cubicBezTo>
                  <a:cubicBezTo>
                    <a:pt x="126" y="7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43;p23">
              <a:extLst>
                <a:ext uri="{FF2B5EF4-FFF2-40B4-BE49-F238E27FC236}">
                  <a16:creationId xmlns:a16="http://schemas.microsoft.com/office/drawing/2014/main" id="{D6630D7D-57BD-271E-6F6D-582D809D1096}"/>
                </a:ext>
              </a:extLst>
            </p:cNvPr>
            <p:cNvSpPr/>
            <p:nvPr/>
          </p:nvSpPr>
          <p:spPr>
            <a:xfrm>
              <a:off x="692560" y="4142106"/>
              <a:ext cx="89482" cy="56092"/>
            </a:xfrm>
            <a:custGeom>
              <a:avLst/>
              <a:gdLst/>
              <a:ahLst/>
              <a:cxnLst/>
              <a:rect l="l" t="t" r="r" b="b"/>
              <a:pathLst>
                <a:path w="2704" h="1695" extrusionOk="0">
                  <a:moveTo>
                    <a:pt x="152" y="0"/>
                  </a:moveTo>
                  <a:cubicBezTo>
                    <a:pt x="57" y="0"/>
                    <a:pt x="1" y="136"/>
                    <a:pt x="98" y="205"/>
                  </a:cubicBezTo>
                  <a:cubicBezTo>
                    <a:pt x="827" y="715"/>
                    <a:pt x="1591" y="1191"/>
                    <a:pt x="2346" y="1666"/>
                  </a:cubicBezTo>
                  <a:cubicBezTo>
                    <a:pt x="2378" y="1686"/>
                    <a:pt x="2409" y="1695"/>
                    <a:pt x="2439" y="1695"/>
                  </a:cubicBezTo>
                  <a:cubicBezTo>
                    <a:pt x="2597" y="1695"/>
                    <a:pt x="2703" y="1449"/>
                    <a:pt x="2532" y="1348"/>
                  </a:cubicBezTo>
                  <a:cubicBezTo>
                    <a:pt x="1767" y="894"/>
                    <a:pt x="994" y="432"/>
                    <a:pt x="208" y="15"/>
                  </a:cubicBezTo>
                  <a:cubicBezTo>
                    <a:pt x="189" y="5"/>
                    <a:pt x="170" y="0"/>
                    <a:pt x="1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Rechthoek 24">
            <a:extLst>
              <a:ext uri="{FF2B5EF4-FFF2-40B4-BE49-F238E27FC236}">
                <a16:creationId xmlns:a16="http://schemas.microsoft.com/office/drawing/2014/main" id="{5DEB2E0B-AE63-99AD-61B3-EB028C00B796}"/>
              </a:ext>
            </a:extLst>
          </p:cNvPr>
          <p:cNvSpPr/>
          <p:nvPr/>
        </p:nvSpPr>
        <p:spPr>
          <a:xfrm rot="5400000">
            <a:off x="8685042" y="3351043"/>
            <a:ext cx="6858000" cy="155915"/>
          </a:xfrm>
          <a:prstGeom prst="rect">
            <a:avLst/>
          </a:prstGeom>
          <a:solidFill>
            <a:srgbClr val="822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Tijdelijke aanduiding voor inhoud 2">
            <a:extLst>
              <a:ext uri="{FF2B5EF4-FFF2-40B4-BE49-F238E27FC236}">
                <a16:creationId xmlns:a16="http://schemas.microsoft.com/office/drawing/2014/main" id="{DB95D2AA-203B-2896-16EA-24691F9DA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27" y="1198734"/>
            <a:ext cx="10479432" cy="549395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2600" dirty="0">
                <a:latin typeface="Open Sans"/>
                <a:ea typeface="Open Sans"/>
                <a:cs typeface="Open Sans"/>
              </a:rPr>
              <a:t>Twee mentoren per klas in leerjaar 1 en 2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2600" dirty="0">
                <a:latin typeface="Open Sans"/>
                <a:ea typeface="Open Sans"/>
                <a:cs typeface="Open Sans"/>
              </a:rPr>
              <a:t>Eén of twee mentorlessen per week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2600" dirty="0">
                <a:latin typeface="Open Sans"/>
                <a:ea typeface="Open Sans"/>
                <a:cs typeface="Open Sans"/>
              </a:rPr>
              <a:t>Begeleid de zachte landing van PO naar VO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endParaRPr lang="nl-NL" sz="2600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2600" dirty="0">
                <a:latin typeface="Open Sans"/>
                <a:ea typeface="Open Sans"/>
                <a:cs typeface="Open Sans"/>
              </a:rPr>
              <a:t>Eén van de mentoren is persoonlijk coach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r>
              <a:rPr lang="nl-NL" sz="2600" dirty="0">
                <a:latin typeface="Open Sans"/>
                <a:ea typeface="Open Sans"/>
                <a:cs typeface="Open Sans"/>
              </a:rPr>
              <a:t>Structureel coachgesprekken</a:t>
            </a: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endParaRPr lang="nl-NL" sz="2600" dirty="0"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50000"/>
              </a:lnSpc>
              <a:buClr>
                <a:srgbClr val="822A78"/>
              </a:buClr>
              <a:buNone/>
            </a:pPr>
            <a:r>
              <a:rPr lang="nl-NL" dirty="0">
                <a:latin typeface="Open Sans"/>
                <a:ea typeface="Open Sans"/>
                <a:cs typeface="Open Sans"/>
              </a:rPr>
              <a:t>Mentor/coach is </a:t>
            </a:r>
            <a:r>
              <a:rPr lang="nl-NL" sz="2400" dirty="0">
                <a:latin typeface="Open Sans"/>
                <a:ea typeface="Open Sans"/>
                <a:cs typeface="Open Sans"/>
              </a:rPr>
              <a:t>het </a:t>
            </a:r>
            <a:r>
              <a:rPr lang="nl-NL" dirty="0">
                <a:latin typeface="Open Sans"/>
                <a:ea typeface="Open Sans"/>
                <a:cs typeface="Open Sans"/>
              </a:rPr>
              <a:t>eerste contactpersoon ouders en leerling</a:t>
            </a:r>
            <a:endParaRPr lang="nl-N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endParaRPr lang="nl-N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Clr>
                <a:srgbClr val="822A78"/>
              </a:buClr>
              <a:buFont typeface="Wingdings" panose="05000000000000000000" pitchFamily="2" charset="2"/>
              <a:buChar char="§"/>
            </a:pPr>
            <a:endParaRPr lang="nl-NL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nl-NL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C603B8A-DA12-5924-80C6-BE6B8F91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7869418" y="968292"/>
            <a:ext cx="3620779" cy="3620779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Lettertype, Graphics, logo, ontwerp&#10;&#10;Door AI gegenereerde inhoud is mogelijk onjuist.">
            <a:extLst>
              <a:ext uri="{FF2B5EF4-FFF2-40B4-BE49-F238E27FC236}">
                <a16:creationId xmlns:a16="http://schemas.microsoft.com/office/drawing/2014/main" id="{DBC5477E-7BC0-02E4-7D76-942E8F555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17" y="99122"/>
            <a:ext cx="1386515" cy="83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26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Aangepast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FFC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f53015-c0e7-4e7d-8a70-3254c9e2ac71">
      <Terms xmlns="http://schemas.microsoft.com/office/infopath/2007/PartnerControls"/>
    </lcf76f155ced4ddcb4097134ff3c332f>
    <TaxCatchAll xmlns="a263d23f-71e4-4eef-babe-9fc87bb15160" xsi:nil="true"/>
    <SharedWithUsers xmlns="a263d23f-71e4-4eef-babe-9fc87bb15160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20FA47587E904C8E6039668229E60C" ma:contentTypeVersion="17" ma:contentTypeDescription="Een nieuw document maken." ma:contentTypeScope="" ma:versionID="49d6c97883135a2030148baae6306689">
  <xsd:schema xmlns:xsd="http://www.w3.org/2001/XMLSchema" xmlns:xs="http://www.w3.org/2001/XMLSchema" xmlns:p="http://schemas.microsoft.com/office/2006/metadata/properties" xmlns:ns2="eff53015-c0e7-4e7d-8a70-3254c9e2ac71" xmlns:ns3="a263d23f-71e4-4eef-babe-9fc87bb15160" targetNamespace="http://schemas.microsoft.com/office/2006/metadata/properties" ma:root="true" ma:fieldsID="797832d72967528dcc88b3a09f1cae10" ns2:_="" ns3:_="">
    <xsd:import namespace="eff53015-c0e7-4e7d-8a70-3254c9e2ac71"/>
    <xsd:import namespace="a263d23f-71e4-4eef-babe-9fc87bb151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f53015-c0e7-4e7d-8a70-3254c9e2ac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83e2a7e0-3a49-4c02-883c-bddefd976f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63d23f-71e4-4eef-babe-9fc87bb1516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35361c4-4e30-4190-be36-0f67ea13c3f9}" ma:internalName="TaxCatchAll" ma:showField="CatchAllData" ma:web="a263d23f-71e4-4eef-babe-9fc87bb151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D76E99-EA15-4096-9481-334378415490}">
  <ds:schemaRefs>
    <ds:schemaRef ds:uri="a263d23f-71e4-4eef-babe-9fc87bb15160"/>
    <ds:schemaRef ds:uri="eff53015-c0e7-4e7d-8a70-3254c9e2ac7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9168B7-C251-4A44-B081-7B5A2211B2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f53015-c0e7-4e7d-8a70-3254c9e2ac71"/>
    <ds:schemaRef ds:uri="a263d23f-71e4-4eef-babe-9fc87bb151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9FF7F2-B9B2-4D69-9111-E6B22951CD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1325</Words>
  <Application>Microsoft Office PowerPoint</Application>
  <PresentationFormat>Breedbeeld</PresentationFormat>
  <Paragraphs>242</Paragraphs>
  <Slides>21</Slides>
  <Notes>20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2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Zichtbaar door </vt:lpstr>
      <vt:lpstr>PowerPoint-presentatie</vt:lpstr>
      <vt:lpstr>Lessentabel onderbouw</vt:lpstr>
      <vt:lpstr>Mentor/coach</vt:lpstr>
      <vt:lpstr>Specials</vt:lpstr>
      <vt:lpstr>Lesrooster Iza Mare (2 tl/h)</vt:lpstr>
      <vt:lpstr>Lesrooster Levi (2 h/v)</vt:lpstr>
      <vt:lpstr>PowerPoint-presentatie</vt:lpstr>
      <vt:lpstr>PowerPoint-presentatie</vt:lpstr>
      <vt:lpstr>PowerPoint-presentatie</vt:lpstr>
      <vt:lpstr>Oriëntatie</vt:lpstr>
      <vt:lpstr>PowerPoint-presentatie</vt:lpstr>
      <vt:lpstr>PowerPoint-presentatie</vt:lpstr>
      <vt:lpstr>PowerPoint-presentatie</vt:lpstr>
      <vt:lpstr>Onderdeel 3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Vries, J.E. de</dc:creator>
  <cp:lastModifiedBy>Bleeker, P.J.</cp:lastModifiedBy>
  <cp:revision>51</cp:revision>
  <dcterms:created xsi:type="dcterms:W3CDTF">2022-11-03T10:47:59Z</dcterms:created>
  <dcterms:modified xsi:type="dcterms:W3CDTF">2026-01-13T15:56:08Z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0x0101000020FA47587E904C8E6039668229E60C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{"FileActivityType":"9","FileActivityTimeStamp":"2026-01-06T12:35:49.110Z","FileActivityUsersOnPage":[{"DisplayName":"Koeten, B.","Id":"koeb@daltonalkmaar.nl"},{"DisplayName":"Bleeker, P.J.","Id":"blep@daltonalkmaar.nl"}],"FileActivityNavigationId":null}</vt:lpwstr>
  </property>
  <property fmtid="{D5CDD505-2E9C-101B-9397-08002B2CF9AE}" pid="7" name="TriggerFlowInfo">
    <vt:lpwstr/>
  </property>
</Properties>
</file>