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7" r:id="rId1"/>
    <p:sldMasterId id="2147483648" r:id="rId2"/>
  </p:sldMasterIdLst>
  <p:notesMasterIdLst>
    <p:notesMasterId r:id="rId52"/>
  </p:notesMasterIdLst>
  <p:sldIdLst>
    <p:sldId id="256" r:id="rId3"/>
    <p:sldId id="259" r:id="rId4"/>
    <p:sldId id="286" r:id="rId5"/>
    <p:sldId id="351" r:id="rId6"/>
    <p:sldId id="352" r:id="rId7"/>
    <p:sldId id="287" r:id="rId8"/>
    <p:sldId id="260" r:id="rId9"/>
    <p:sldId id="261" r:id="rId10"/>
    <p:sldId id="335" r:id="rId11"/>
    <p:sldId id="263" r:id="rId12"/>
    <p:sldId id="288" r:id="rId13"/>
    <p:sldId id="336" r:id="rId14"/>
    <p:sldId id="299" r:id="rId15"/>
    <p:sldId id="337" r:id="rId16"/>
    <p:sldId id="338" r:id="rId17"/>
    <p:sldId id="339" r:id="rId18"/>
    <p:sldId id="340" r:id="rId19"/>
    <p:sldId id="353" r:id="rId20"/>
    <p:sldId id="300" r:id="rId21"/>
    <p:sldId id="341" r:id="rId22"/>
    <p:sldId id="342" r:id="rId23"/>
    <p:sldId id="343" r:id="rId24"/>
    <p:sldId id="344" r:id="rId25"/>
    <p:sldId id="346" r:id="rId26"/>
    <p:sldId id="347" r:id="rId27"/>
    <p:sldId id="308" r:id="rId28"/>
    <p:sldId id="348" r:id="rId29"/>
    <p:sldId id="316" r:id="rId30"/>
    <p:sldId id="312" r:id="rId31"/>
    <p:sldId id="296" r:id="rId32"/>
    <p:sldId id="315" r:id="rId33"/>
    <p:sldId id="317" r:id="rId34"/>
    <p:sldId id="289" r:id="rId35"/>
    <p:sldId id="311" r:id="rId36"/>
    <p:sldId id="319" r:id="rId37"/>
    <p:sldId id="350" r:id="rId38"/>
    <p:sldId id="291" r:id="rId39"/>
    <p:sldId id="321" r:id="rId40"/>
    <p:sldId id="292" r:id="rId41"/>
    <p:sldId id="323" r:id="rId42"/>
    <p:sldId id="270" r:id="rId43"/>
    <p:sldId id="276" r:id="rId44"/>
    <p:sldId id="325" r:id="rId45"/>
    <p:sldId id="326" r:id="rId46"/>
    <p:sldId id="327" r:id="rId47"/>
    <p:sldId id="328" r:id="rId48"/>
    <p:sldId id="272" r:id="rId49"/>
    <p:sldId id="279" r:id="rId50"/>
    <p:sldId id="330" r:id="rId51"/>
  </p:sldIdLst>
  <p:sldSz cx="9144000" cy="5143500" type="screen16x9"/>
  <p:notesSz cx="6669088" cy="9926638"/>
  <p:embeddedFontLst>
    <p:embeddedFont>
      <p:font typeface="Abadi" panose="020B0604020104020204" pitchFamily="34" charset="0"/>
      <p:regular r:id="rId53"/>
    </p:embeddedFont>
    <p:embeddedFont>
      <p:font typeface="Sarabun" panose="020B0604020202020204" charset="-34"/>
      <p:regular r:id="rId54"/>
      <p:bold r:id="rId55"/>
      <p:italic r:id="rId56"/>
      <p:boldItalic r:id="rId57"/>
    </p:embeddedFont>
    <p:embeddedFont>
      <p:font typeface="Sarabun Light" panose="020B0604020202020204" charset="-34"/>
      <p:regular r:id="rId58"/>
      <p:bold r:id="rId59"/>
      <p:italic r:id="rId60"/>
      <p:boldItalic r:id="rId61"/>
    </p:embeddedFont>
    <p:embeddedFont>
      <p:font typeface="Tahoma" panose="020B0604030504040204" pitchFamily="34" charset="0"/>
      <p:regular r:id="rId62"/>
      <p:bold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C538CA-DBAF-47B1-B95F-66A20265DA1A}">
  <a:tblStyle styleId="{DBC538CA-DBAF-47B1-B95F-66A20265DA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7563" autoAdjust="0"/>
  </p:normalViewPr>
  <p:slideViewPr>
    <p:cSldViewPr snapToGrid="0">
      <p:cViewPr varScale="1">
        <p:scale>
          <a:sx n="74" d="100"/>
          <a:sy n="74" d="100"/>
        </p:scale>
        <p:origin x="1076"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A7495-9E0B-498A-A888-0FC6B3E9DBC4}" type="doc">
      <dgm:prSet loTypeId="urn:microsoft.com/office/officeart/2018/5/layout/CenteredIconLabelDescriptionList" loCatId="icon" qsTypeId="urn:microsoft.com/office/officeart/2005/8/quickstyle/simple1" qsCatId="simple" csTypeId="urn:microsoft.com/office/officeart/2005/8/colors/colorful4" csCatId="colorful" phldr="1"/>
      <dgm:spPr/>
      <dgm:t>
        <a:bodyPr/>
        <a:lstStyle/>
        <a:p>
          <a:endParaRPr lang="en-US"/>
        </a:p>
      </dgm:t>
    </dgm:pt>
    <dgm:pt modelId="{F1F2A7EB-8E84-4085-8D63-9C631EA34524}">
      <dgm:prSet/>
      <dgm:spPr/>
      <dgm:t>
        <a:bodyPr/>
        <a:lstStyle/>
        <a:p>
          <a:pPr>
            <a:lnSpc>
              <a:spcPct val="100000"/>
            </a:lnSpc>
            <a:defRPr b="1"/>
          </a:pPr>
          <a:r>
            <a:rPr lang="nl-NL"/>
            <a:t>Verplicht onderdeel</a:t>
          </a:r>
          <a:endParaRPr lang="en-US"/>
        </a:p>
      </dgm:t>
    </dgm:pt>
    <dgm:pt modelId="{35E5B8E9-F588-469E-93EC-5F9ED65BAFF4}" type="parTrans" cxnId="{F822445C-6D89-4BF7-81B5-726D93C1624D}">
      <dgm:prSet/>
      <dgm:spPr/>
      <dgm:t>
        <a:bodyPr/>
        <a:lstStyle/>
        <a:p>
          <a:endParaRPr lang="en-US"/>
        </a:p>
      </dgm:t>
    </dgm:pt>
    <dgm:pt modelId="{9404D0D9-7E2A-4142-B700-7A3B45C0C87B}" type="sibTrans" cxnId="{F822445C-6D89-4BF7-81B5-726D93C1624D}">
      <dgm:prSet/>
      <dgm:spPr/>
      <dgm:t>
        <a:bodyPr/>
        <a:lstStyle/>
        <a:p>
          <a:endParaRPr lang="en-US"/>
        </a:p>
      </dgm:t>
    </dgm:pt>
    <dgm:pt modelId="{888DE63E-3BF6-4D9C-95CA-4D572CCDB4E5}">
      <dgm:prSet/>
      <dgm:spPr/>
      <dgm:t>
        <a:bodyPr/>
        <a:lstStyle/>
        <a:p>
          <a:pPr>
            <a:lnSpc>
              <a:spcPct val="100000"/>
            </a:lnSpc>
          </a:pPr>
          <a:r>
            <a:rPr lang="nl-NL" dirty="0"/>
            <a:t>Moet afgerond worden met een voldoende in Magister</a:t>
          </a:r>
          <a:endParaRPr lang="en-US" dirty="0"/>
        </a:p>
      </dgm:t>
    </dgm:pt>
    <dgm:pt modelId="{CC0F89DF-9265-45D7-89F1-0106582EF645}" type="parTrans" cxnId="{5C3547FA-2B55-4FDA-968B-096CC1A32C1F}">
      <dgm:prSet/>
      <dgm:spPr/>
      <dgm:t>
        <a:bodyPr/>
        <a:lstStyle/>
        <a:p>
          <a:endParaRPr lang="en-US"/>
        </a:p>
      </dgm:t>
    </dgm:pt>
    <dgm:pt modelId="{7B1DE074-B7C7-4ECE-B296-ABB00F6C875B}" type="sibTrans" cxnId="{5C3547FA-2B55-4FDA-968B-096CC1A32C1F}">
      <dgm:prSet/>
      <dgm:spPr/>
      <dgm:t>
        <a:bodyPr/>
        <a:lstStyle/>
        <a:p>
          <a:endParaRPr lang="en-US"/>
        </a:p>
      </dgm:t>
    </dgm:pt>
    <dgm:pt modelId="{D96BCDFC-5A0C-4499-9B70-2D84765C3D9D}">
      <dgm:prSet/>
      <dgm:spPr/>
      <dgm:t>
        <a:bodyPr/>
        <a:lstStyle/>
        <a:p>
          <a:pPr>
            <a:lnSpc>
              <a:spcPct val="100000"/>
            </a:lnSpc>
            <a:defRPr b="1"/>
          </a:pPr>
          <a:r>
            <a:rPr lang="nl-NL" dirty="0"/>
            <a:t>Lyceo LOB</a:t>
          </a:r>
          <a:endParaRPr lang="en-US" dirty="0"/>
        </a:p>
      </dgm:t>
    </dgm:pt>
    <dgm:pt modelId="{28FF50BA-2AA7-409F-80A8-D7BA5DE84E36}" type="parTrans" cxnId="{D57F308E-D9CD-4182-A417-D83064B6B600}">
      <dgm:prSet/>
      <dgm:spPr/>
      <dgm:t>
        <a:bodyPr/>
        <a:lstStyle/>
        <a:p>
          <a:endParaRPr lang="en-US"/>
        </a:p>
      </dgm:t>
    </dgm:pt>
    <dgm:pt modelId="{15C110F3-D60D-4306-AD8B-722DB4F67346}" type="sibTrans" cxnId="{D57F308E-D9CD-4182-A417-D83064B6B600}">
      <dgm:prSet/>
      <dgm:spPr/>
      <dgm:t>
        <a:bodyPr/>
        <a:lstStyle/>
        <a:p>
          <a:endParaRPr lang="en-US"/>
        </a:p>
      </dgm:t>
    </dgm:pt>
    <dgm:pt modelId="{ED07A8E4-5475-4836-993E-E50830A34C78}">
      <dgm:prSet/>
      <dgm:spPr/>
      <dgm:t>
        <a:bodyPr/>
        <a:lstStyle/>
        <a:p>
          <a:pPr>
            <a:lnSpc>
              <a:spcPct val="100000"/>
            </a:lnSpc>
          </a:pPr>
          <a:r>
            <a:rPr lang="en-US" dirty="0" err="1"/>
            <a:t>Profielkeuzetest</a:t>
          </a:r>
          <a:endParaRPr lang="en-US" dirty="0"/>
        </a:p>
        <a:p>
          <a:pPr>
            <a:lnSpc>
              <a:spcPct val="100000"/>
            </a:lnSpc>
          </a:pPr>
          <a:r>
            <a:rPr lang="en-US" dirty="0" err="1"/>
            <a:t>Talentenscan</a:t>
          </a:r>
          <a:endParaRPr lang="en-US" dirty="0"/>
        </a:p>
      </dgm:t>
    </dgm:pt>
    <dgm:pt modelId="{48A13770-45C5-4433-908D-9E814DD009CA}" type="parTrans" cxnId="{4F735021-802F-4417-8519-3040E89EC949}">
      <dgm:prSet/>
      <dgm:spPr/>
      <dgm:t>
        <a:bodyPr/>
        <a:lstStyle/>
        <a:p>
          <a:endParaRPr lang="en-US"/>
        </a:p>
      </dgm:t>
    </dgm:pt>
    <dgm:pt modelId="{C55BA253-984E-4F51-A06B-BB6C68FFBEC8}" type="sibTrans" cxnId="{4F735021-802F-4417-8519-3040E89EC949}">
      <dgm:prSet/>
      <dgm:spPr/>
      <dgm:t>
        <a:bodyPr/>
        <a:lstStyle/>
        <a:p>
          <a:endParaRPr lang="en-US"/>
        </a:p>
      </dgm:t>
    </dgm:pt>
    <dgm:pt modelId="{A3B5D2FC-85D9-44DF-B50B-F873EF5CD110}">
      <dgm:prSet/>
      <dgm:spPr/>
      <dgm:t>
        <a:bodyPr/>
        <a:lstStyle/>
        <a:p>
          <a:pPr>
            <a:lnSpc>
              <a:spcPct val="100000"/>
            </a:lnSpc>
            <a:defRPr b="1"/>
          </a:pPr>
          <a:r>
            <a:rPr lang="en-US" dirty="0" err="1"/>
            <a:t>Voorlichting</a:t>
          </a:r>
          <a:endParaRPr lang="en-US" dirty="0"/>
        </a:p>
      </dgm:t>
    </dgm:pt>
    <dgm:pt modelId="{5A1F7899-72DC-48C9-8C0F-F551BA3D0F7D}" type="parTrans" cxnId="{134CFD1B-85B9-40BB-B65B-F8943A3DD951}">
      <dgm:prSet/>
      <dgm:spPr/>
      <dgm:t>
        <a:bodyPr/>
        <a:lstStyle/>
        <a:p>
          <a:endParaRPr lang="en-US"/>
        </a:p>
      </dgm:t>
    </dgm:pt>
    <dgm:pt modelId="{5192E74D-D303-4DFA-B81A-F20E4012E236}" type="sibTrans" cxnId="{134CFD1B-85B9-40BB-B65B-F8943A3DD951}">
      <dgm:prSet/>
      <dgm:spPr/>
      <dgm:t>
        <a:bodyPr/>
        <a:lstStyle/>
        <a:p>
          <a:endParaRPr lang="en-US"/>
        </a:p>
      </dgm:t>
    </dgm:pt>
    <dgm:pt modelId="{4295DDEC-42FE-4451-82E5-9454DEDCF23E}">
      <dgm:prSet/>
      <dgm:spPr/>
      <dgm:t>
        <a:bodyPr/>
        <a:lstStyle/>
        <a:p>
          <a:pPr>
            <a:lnSpc>
              <a:spcPct val="100000"/>
            </a:lnSpc>
            <a:defRPr b="1"/>
          </a:pPr>
          <a:r>
            <a:rPr lang="en-US" dirty="0" err="1"/>
            <a:t>Advies</a:t>
          </a:r>
          <a:r>
            <a:rPr lang="en-US" dirty="0"/>
            <a:t> </a:t>
          </a:r>
          <a:r>
            <a:rPr lang="en-US" dirty="0" err="1"/>
            <a:t>docenten</a:t>
          </a:r>
          <a:endParaRPr lang="en-US" dirty="0"/>
        </a:p>
      </dgm:t>
    </dgm:pt>
    <dgm:pt modelId="{39A3ADB9-6599-454C-88F2-001A81B8C322}" type="parTrans" cxnId="{7DBE9679-5B09-4EBA-8E76-8D9C3FC3908D}">
      <dgm:prSet/>
      <dgm:spPr/>
      <dgm:t>
        <a:bodyPr/>
        <a:lstStyle/>
        <a:p>
          <a:endParaRPr lang="nl-NL"/>
        </a:p>
      </dgm:t>
    </dgm:pt>
    <dgm:pt modelId="{C6B865FC-C210-4C20-9052-128D6B4FED93}" type="sibTrans" cxnId="{7DBE9679-5B09-4EBA-8E76-8D9C3FC3908D}">
      <dgm:prSet/>
      <dgm:spPr/>
      <dgm:t>
        <a:bodyPr/>
        <a:lstStyle/>
        <a:p>
          <a:endParaRPr lang="nl-NL"/>
        </a:p>
      </dgm:t>
    </dgm:pt>
    <dgm:pt modelId="{04738278-DFCD-4B19-863A-B47275A3588B}" type="pres">
      <dgm:prSet presAssocID="{DE2A7495-9E0B-498A-A888-0FC6B3E9DBC4}" presName="root" presStyleCnt="0">
        <dgm:presLayoutVars>
          <dgm:dir/>
          <dgm:resizeHandles val="exact"/>
        </dgm:presLayoutVars>
      </dgm:prSet>
      <dgm:spPr/>
    </dgm:pt>
    <dgm:pt modelId="{57B78A93-8FA9-48AB-B75E-E6EDA69627AF}" type="pres">
      <dgm:prSet presAssocID="{F1F2A7EB-8E84-4085-8D63-9C631EA34524}" presName="compNode" presStyleCnt="0"/>
      <dgm:spPr/>
    </dgm:pt>
    <dgm:pt modelId="{BEE8A95F-5FB6-48BC-9DD2-47588F7D542D}" type="pres">
      <dgm:prSet presAssocID="{F1F2A7EB-8E84-4085-8D63-9C631EA345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2EBCED63-6A31-4F72-9EDE-BF74747A6F72}" type="pres">
      <dgm:prSet presAssocID="{F1F2A7EB-8E84-4085-8D63-9C631EA34524}" presName="iconSpace" presStyleCnt="0"/>
      <dgm:spPr/>
    </dgm:pt>
    <dgm:pt modelId="{1B11BA19-0D02-4C1F-91DB-8193AB5B8E26}" type="pres">
      <dgm:prSet presAssocID="{F1F2A7EB-8E84-4085-8D63-9C631EA34524}" presName="parTx" presStyleLbl="revTx" presStyleIdx="0" presStyleCnt="8">
        <dgm:presLayoutVars>
          <dgm:chMax val="0"/>
          <dgm:chPref val="0"/>
        </dgm:presLayoutVars>
      </dgm:prSet>
      <dgm:spPr/>
    </dgm:pt>
    <dgm:pt modelId="{9A16EC65-1038-45F3-989F-73013D75A791}" type="pres">
      <dgm:prSet presAssocID="{F1F2A7EB-8E84-4085-8D63-9C631EA34524}" presName="txSpace" presStyleCnt="0"/>
      <dgm:spPr/>
    </dgm:pt>
    <dgm:pt modelId="{16CD09A0-F0CC-414B-A54F-CB9A338C6C32}" type="pres">
      <dgm:prSet presAssocID="{F1F2A7EB-8E84-4085-8D63-9C631EA34524}" presName="desTx" presStyleLbl="revTx" presStyleIdx="1" presStyleCnt="8">
        <dgm:presLayoutVars/>
      </dgm:prSet>
      <dgm:spPr/>
    </dgm:pt>
    <dgm:pt modelId="{EF2D9638-9088-4C40-A53D-10716A0AD2F8}" type="pres">
      <dgm:prSet presAssocID="{9404D0D9-7E2A-4142-B700-7A3B45C0C87B}" presName="sibTrans" presStyleCnt="0"/>
      <dgm:spPr/>
    </dgm:pt>
    <dgm:pt modelId="{C546816E-F1EB-4E0E-8928-79314B5221E0}" type="pres">
      <dgm:prSet presAssocID="{D96BCDFC-5A0C-4499-9B70-2D84765C3D9D}" presName="compNode" presStyleCnt="0"/>
      <dgm:spPr/>
    </dgm:pt>
    <dgm:pt modelId="{922491B5-1288-408B-89D2-5086BEE92506}" type="pres">
      <dgm:prSet presAssocID="{D96BCDFC-5A0C-4499-9B70-2D84765C3D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758A7BFA-0D02-43F0-910D-E0B6F2B974CE}" type="pres">
      <dgm:prSet presAssocID="{D96BCDFC-5A0C-4499-9B70-2D84765C3D9D}" presName="iconSpace" presStyleCnt="0"/>
      <dgm:spPr/>
    </dgm:pt>
    <dgm:pt modelId="{33F7DDE1-E600-4227-A406-662CCD205A2E}" type="pres">
      <dgm:prSet presAssocID="{D96BCDFC-5A0C-4499-9B70-2D84765C3D9D}" presName="parTx" presStyleLbl="revTx" presStyleIdx="2" presStyleCnt="8">
        <dgm:presLayoutVars>
          <dgm:chMax val="0"/>
          <dgm:chPref val="0"/>
        </dgm:presLayoutVars>
      </dgm:prSet>
      <dgm:spPr/>
    </dgm:pt>
    <dgm:pt modelId="{504EFF01-487A-4ABC-A2E5-50B0BE282304}" type="pres">
      <dgm:prSet presAssocID="{D96BCDFC-5A0C-4499-9B70-2D84765C3D9D}" presName="txSpace" presStyleCnt="0"/>
      <dgm:spPr/>
    </dgm:pt>
    <dgm:pt modelId="{8B2CBF25-4A0F-47F4-9E3B-851F59CCE0C1}" type="pres">
      <dgm:prSet presAssocID="{D96BCDFC-5A0C-4499-9B70-2D84765C3D9D}" presName="desTx" presStyleLbl="revTx" presStyleIdx="3" presStyleCnt="8">
        <dgm:presLayoutVars/>
      </dgm:prSet>
      <dgm:spPr/>
    </dgm:pt>
    <dgm:pt modelId="{FF327D13-1444-4EC0-BAF6-F945DBC0B522}" type="pres">
      <dgm:prSet presAssocID="{15C110F3-D60D-4306-AD8B-722DB4F67346}" presName="sibTrans" presStyleCnt="0"/>
      <dgm:spPr/>
    </dgm:pt>
    <dgm:pt modelId="{CF585398-76F0-48FA-AC7C-2D128BE8B531}" type="pres">
      <dgm:prSet presAssocID="{A3B5D2FC-85D9-44DF-B50B-F873EF5CD110}" presName="compNode" presStyleCnt="0"/>
      <dgm:spPr/>
    </dgm:pt>
    <dgm:pt modelId="{149A2267-B3F6-412B-9529-665132E854D1}" type="pres">
      <dgm:prSet presAssocID="{A3B5D2FC-85D9-44DF-B50B-F873EF5CD110}" presName="iconRect" presStyleLbl="node1" presStyleIdx="2" presStyleCnt="4" custLinFactX="133978" custLinFactNeighborX="200000" custLinFactNeighborY="1295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588CCDA5-2F37-40EB-83AF-04FC09F00394}" type="pres">
      <dgm:prSet presAssocID="{A3B5D2FC-85D9-44DF-B50B-F873EF5CD110}" presName="iconSpace" presStyleCnt="0"/>
      <dgm:spPr/>
    </dgm:pt>
    <dgm:pt modelId="{948B3E36-7885-4650-99F4-380E4FE3113E}" type="pres">
      <dgm:prSet presAssocID="{A3B5D2FC-85D9-44DF-B50B-F873EF5CD110}" presName="parTx" presStyleLbl="revTx" presStyleIdx="4" presStyleCnt="8" custLinFactX="24092" custLinFactNeighborX="100000" custLinFactNeighborY="42033">
        <dgm:presLayoutVars>
          <dgm:chMax val="0"/>
          <dgm:chPref val="0"/>
        </dgm:presLayoutVars>
      </dgm:prSet>
      <dgm:spPr/>
    </dgm:pt>
    <dgm:pt modelId="{D8879C33-BF82-4C2C-ABF9-EFBB3F48ABD4}" type="pres">
      <dgm:prSet presAssocID="{A3B5D2FC-85D9-44DF-B50B-F873EF5CD110}" presName="txSpace" presStyleCnt="0"/>
      <dgm:spPr/>
    </dgm:pt>
    <dgm:pt modelId="{F004EAA5-2408-4624-8B69-CF3AA579A9DA}" type="pres">
      <dgm:prSet presAssocID="{A3B5D2FC-85D9-44DF-B50B-F873EF5CD110}" presName="desTx" presStyleLbl="revTx" presStyleIdx="5" presStyleCnt="8">
        <dgm:presLayoutVars/>
      </dgm:prSet>
      <dgm:spPr/>
    </dgm:pt>
    <dgm:pt modelId="{ECA50F68-77A8-4525-968C-E478B08DF025}" type="pres">
      <dgm:prSet presAssocID="{5192E74D-D303-4DFA-B81A-F20E4012E236}" presName="sibTrans" presStyleCnt="0"/>
      <dgm:spPr/>
    </dgm:pt>
    <dgm:pt modelId="{C4723340-0AEF-4608-98AC-4DFED985A958}" type="pres">
      <dgm:prSet presAssocID="{4295DDEC-42FE-4451-82E5-9454DEDCF23E}" presName="compNode" presStyleCnt="0"/>
      <dgm:spPr/>
    </dgm:pt>
    <dgm:pt modelId="{763409DA-E6CA-46E5-B36F-A9EDC1D46529}" type="pres">
      <dgm:prSet presAssocID="{4295DDEC-42FE-4451-82E5-9454DEDCF23E}" presName="iconRect" presStyleLbl="node1" presStyleIdx="3" presStyleCnt="4" custLinFactX="-108478" custLinFactNeighborX="-200000" custLinFactNeighborY="1672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Klaslokaal met effen opvulling"/>
        </a:ext>
      </dgm:extLst>
    </dgm:pt>
    <dgm:pt modelId="{6B55D7D7-E947-4150-B8A3-1B4CE98997E9}" type="pres">
      <dgm:prSet presAssocID="{4295DDEC-42FE-4451-82E5-9454DEDCF23E}" presName="iconSpace" presStyleCnt="0"/>
      <dgm:spPr/>
    </dgm:pt>
    <dgm:pt modelId="{9FF9A0C8-E1D1-4309-9D7A-0D2FF5E4BBF7}" type="pres">
      <dgm:prSet presAssocID="{4295DDEC-42FE-4451-82E5-9454DEDCF23E}" presName="parTx" presStyleLbl="revTx" presStyleIdx="6" presStyleCnt="8" custLinFactX="-5739" custLinFactNeighborX="-100000" custLinFactNeighborY="38975">
        <dgm:presLayoutVars>
          <dgm:chMax val="0"/>
          <dgm:chPref val="0"/>
        </dgm:presLayoutVars>
      </dgm:prSet>
      <dgm:spPr/>
    </dgm:pt>
    <dgm:pt modelId="{3DA02A1E-578D-45E5-A3AC-7DA3E1AD5FA1}" type="pres">
      <dgm:prSet presAssocID="{4295DDEC-42FE-4451-82E5-9454DEDCF23E}" presName="txSpace" presStyleCnt="0"/>
      <dgm:spPr/>
    </dgm:pt>
    <dgm:pt modelId="{EFA91147-29CD-4EF5-8E27-9E3141475582}" type="pres">
      <dgm:prSet presAssocID="{4295DDEC-42FE-4451-82E5-9454DEDCF23E}" presName="desTx" presStyleLbl="revTx" presStyleIdx="7" presStyleCnt="8">
        <dgm:presLayoutVars/>
      </dgm:prSet>
      <dgm:spPr/>
    </dgm:pt>
  </dgm:ptLst>
  <dgm:cxnLst>
    <dgm:cxn modelId="{134CFD1B-85B9-40BB-B65B-F8943A3DD951}" srcId="{DE2A7495-9E0B-498A-A888-0FC6B3E9DBC4}" destId="{A3B5D2FC-85D9-44DF-B50B-F873EF5CD110}" srcOrd="2" destOrd="0" parTransId="{5A1F7899-72DC-48C9-8C0F-F551BA3D0F7D}" sibTransId="{5192E74D-D303-4DFA-B81A-F20E4012E236}"/>
    <dgm:cxn modelId="{5974C81C-5C50-4471-A20C-44A87516A3FE}" type="presOf" srcId="{A3B5D2FC-85D9-44DF-B50B-F873EF5CD110}" destId="{948B3E36-7885-4650-99F4-380E4FE3113E}" srcOrd="0" destOrd="0" presId="urn:microsoft.com/office/officeart/2018/5/layout/CenteredIconLabelDescriptionList"/>
    <dgm:cxn modelId="{4CA5A01F-1387-4405-9FA7-FD8A87DC121E}" type="presOf" srcId="{DE2A7495-9E0B-498A-A888-0FC6B3E9DBC4}" destId="{04738278-DFCD-4B19-863A-B47275A3588B}" srcOrd="0" destOrd="0" presId="urn:microsoft.com/office/officeart/2018/5/layout/CenteredIconLabelDescriptionList"/>
    <dgm:cxn modelId="{4F735021-802F-4417-8519-3040E89EC949}" srcId="{D96BCDFC-5A0C-4499-9B70-2D84765C3D9D}" destId="{ED07A8E4-5475-4836-993E-E50830A34C78}" srcOrd="0" destOrd="0" parTransId="{48A13770-45C5-4433-908D-9E814DD009CA}" sibTransId="{C55BA253-984E-4F51-A06B-BB6C68FFBEC8}"/>
    <dgm:cxn modelId="{EC288435-1309-4B6E-951F-AAE37EC4EB39}" type="presOf" srcId="{4295DDEC-42FE-4451-82E5-9454DEDCF23E}" destId="{9FF9A0C8-E1D1-4309-9D7A-0D2FF5E4BBF7}" srcOrd="0" destOrd="0" presId="urn:microsoft.com/office/officeart/2018/5/layout/CenteredIconLabelDescriptionList"/>
    <dgm:cxn modelId="{F822445C-6D89-4BF7-81B5-726D93C1624D}" srcId="{DE2A7495-9E0B-498A-A888-0FC6B3E9DBC4}" destId="{F1F2A7EB-8E84-4085-8D63-9C631EA34524}" srcOrd="0" destOrd="0" parTransId="{35E5B8E9-F588-469E-93EC-5F9ED65BAFF4}" sibTransId="{9404D0D9-7E2A-4142-B700-7A3B45C0C87B}"/>
    <dgm:cxn modelId="{7DBE9679-5B09-4EBA-8E76-8D9C3FC3908D}" srcId="{DE2A7495-9E0B-498A-A888-0FC6B3E9DBC4}" destId="{4295DDEC-42FE-4451-82E5-9454DEDCF23E}" srcOrd="3" destOrd="0" parTransId="{39A3ADB9-6599-454C-88F2-001A81B8C322}" sibTransId="{C6B865FC-C210-4C20-9052-128D6B4FED93}"/>
    <dgm:cxn modelId="{D57F308E-D9CD-4182-A417-D83064B6B600}" srcId="{DE2A7495-9E0B-498A-A888-0FC6B3E9DBC4}" destId="{D96BCDFC-5A0C-4499-9B70-2D84765C3D9D}" srcOrd="1" destOrd="0" parTransId="{28FF50BA-2AA7-409F-80A8-D7BA5DE84E36}" sibTransId="{15C110F3-D60D-4306-AD8B-722DB4F67346}"/>
    <dgm:cxn modelId="{847BEC8F-400B-4F9B-9E48-5C269F15AFDF}" type="presOf" srcId="{D96BCDFC-5A0C-4499-9B70-2D84765C3D9D}" destId="{33F7DDE1-E600-4227-A406-662CCD205A2E}" srcOrd="0" destOrd="0" presId="urn:microsoft.com/office/officeart/2018/5/layout/CenteredIconLabelDescriptionList"/>
    <dgm:cxn modelId="{D5826EB9-5F17-4338-B314-28F2C7E357C9}" type="presOf" srcId="{ED07A8E4-5475-4836-993E-E50830A34C78}" destId="{8B2CBF25-4A0F-47F4-9E3B-851F59CCE0C1}" srcOrd="0" destOrd="0" presId="urn:microsoft.com/office/officeart/2018/5/layout/CenteredIconLabelDescriptionList"/>
    <dgm:cxn modelId="{27A521C3-FF93-4A20-9794-56C1A026B265}" type="presOf" srcId="{888DE63E-3BF6-4D9C-95CA-4D572CCDB4E5}" destId="{16CD09A0-F0CC-414B-A54F-CB9A338C6C32}" srcOrd="0" destOrd="0" presId="urn:microsoft.com/office/officeart/2018/5/layout/CenteredIconLabelDescriptionList"/>
    <dgm:cxn modelId="{A0A56FF4-E2E8-44F8-A5F7-2F30DD8A286E}" type="presOf" srcId="{F1F2A7EB-8E84-4085-8D63-9C631EA34524}" destId="{1B11BA19-0D02-4C1F-91DB-8193AB5B8E26}" srcOrd="0" destOrd="0" presId="urn:microsoft.com/office/officeart/2018/5/layout/CenteredIconLabelDescriptionList"/>
    <dgm:cxn modelId="{5C3547FA-2B55-4FDA-968B-096CC1A32C1F}" srcId="{F1F2A7EB-8E84-4085-8D63-9C631EA34524}" destId="{888DE63E-3BF6-4D9C-95CA-4D572CCDB4E5}" srcOrd="0" destOrd="0" parTransId="{CC0F89DF-9265-45D7-89F1-0106582EF645}" sibTransId="{7B1DE074-B7C7-4ECE-B296-ABB00F6C875B}"/>
    <dgm:cxn modelId="{B467FF9A-9A43-465C-B60B-A510C05AA716}" type="presParOf" srcId="{04738278-DFCD-4B19-863A-B47275A3588B}" destId="{57B78A93-8FA9-48AB-B75E-E6EDA69627AF}" srcOrd="0" destOrd="0" presId="urn:microsoft.com/office/officeart/2018/5/layout/CenteredIconLabelDescriptionList"/>
    <dgm:cxn modelId="{8B3628A7-A627-466D-9FFE-8206A9ABAD27}" type="presParOf" srcId="{57B78A93-8FA9-48AB-B75E-E6EDA69627AF}" destId="{BEE8A95F-5FB6-48BC-9DD2-47588F7D542D}" srcOrd="0" destOrd="0" presId="urn:microsoft.com/office/officeart/2018/5/layout/CenteredIconLabelDescriptionList"/>
    <dgm:cxn modelId="{BA24C714-AF96-46FC-8E11-C32558F1BB57}" type="presParOf" srcId="{57B78A93-8FA9-48AB-B75E-E6EDA69627AF}" destId="{2EBCED63-6A31-4F72-9EDE-BF74747A6F72}" srcOrd="1" destOrd="0" presId="urn:microsoft.com/office/officeart/2018/5/layout/CenteredIconLabelDescriptionList"/>
    <dgm:cxn modelId="{E6C788AF-28BE-4FAB-A327-D21840E7D4E8}" type="presParOf" srcId="{57B78A93-8FA9-48AB-B75E-E6EDA69627AF}" destId="{1B11BA19-0D02-4C1F-91DB-8193AB5B8E26}" srcOrd="2" destOrd="0" presId="urn:microsoft.com/office/officeart/2018/5/layout/CenteredIconLabelDescriptionList"/>
    <dgm:cxn modelId="{5F45E1EA-4375-4264-9326-61FEA77F1878}" type="presParOf" srcId="{57B78A93-8FA9-48AB-B75E-E6EDA69627AF}" destId="{9A16EC65-1038-45F3-989F-73013D75A791}" srcOrd="3" destOrd="0" presId="urn:microsoft.com/office/officeart/2018/5/layout/CenteredIconLabelDescriptionList"/>
    <dgm:cxn modelId="{67DF6CA5-9562-45FC-A193-26ED2E676783}" type="presParOf" srcId="{57B78A93-8FA9-48AB-B75E-E6EDA69627AF}" destId="{16CD09A0-F0CC-414B-A54F-CB9A338C6C32}" srcOrd="4" destOrd="0" presId="urn:microsoft.com/office/officeart/2018/5/layout/CenteredIconLabelDescriptionList"/>
    <dgm:cxn modelId="{D7A9861D-D16A-45CA-AD68-74C687B06F71}" type="presParOf" srcId="{04738278-DFCD-4B19-863A-B47275A3588B}" destId="{EF2D9638-9088-4C40-A53D-10716A0AD2F8}" srcOrd="1" destOrd="0" presId="urn:microsoft.com/office/officeart/2018/5/layout/CenteredIconLabelDescriptionList"/>
    <dgm:cxn modelId="{09FDD70F-9E42-4AEE-8D49-D2C33FC1E2CA}" type="presParOf" srcId="{04738278-DFCD-4B19-863A-B47275A3588B}" destId="{C546816E-F1EB-4E0E-8928-79314B5221E0}" srcOrd="2" destOrd="0" presId="urn:microsoft.com/office/officeart/2018/5/layout/CenteredIconLabelDescriptionList"/>
    <dgm:cxn modelId="{68711F24-F7CF-463C-A73E-775C2429813E}" type="presParOf" srcId="{C546816E-F1EB-4E0E-8928-79314B5221E0}" destId="{922491B5-1288-408B-89D2-5086BEE92506}" srcOrd="0" destOrd="0" presId="urn:microsoft.com/office/officeart/2018/5/layout/CenteredIconLabelDescriptionList"/>
    <dgm:cxn modelId="{3C6FFB77-AB88-4BE3-A2FD-4AED678B4571}" type="presParOf" srcId="{C546816E-F1EB-4E0E-8928-79314B5221E0}" destId="{758A7BFA-0D02-43F0-910D-E0B6F2B974CE}" srcOrd="1" destOrd="0" presId="urn:microsoft.com/office/officeart/2018/5/layout/CenteredIconLabelDescriptionList"/>
    <dgm:cxn modelId="{7256E194-E121-418E-8BEE-464BD40A09F0}" type="presParOf" srcId="{C546816E-F1EB-4E0E-8928-79314B5221E0}" destId="{33F7DDE1-E600-4227-A406-662CCD205A2E}" srcOrd="2" destOrd="0" presId="urn:microsoft.com/office/officeart/2018/5/layout/CenteredIconLabelDescriptionList"/>
    <dgm:cxn modelId="{211E9208-9BD0-4BE3-80EA-A9A18CFD1B4A}" type="presParOf" srcId="{C546816E-F1EB-4E0E-8928-79314B5221E0}" destId="{504EFF01-487A-4ABC-A2E5-50B0BE282304}" srcOrd="3" destOrd="0" presId="urn:microsoft.com/office/officeart/2018/5/layout/CenteredIconLabelDescriptionList"/>
    <dgm:cxn modelId="{0C21AEFB-80AD-456F-B2ED-9B5D4F93B565}" type="presParOf" srcId="{C546816E-F1EB-4E0E-8928-79314B5221E0}" destId="{8B2CBF25-4A0F-47F4-9E3B-851F59CCE0C1}" srcOrd="4" destOrd="0" presId="urn:microsoft.com/office/officeart/2018/5/layout/CenteredIconLabelDescriptionList"/>
    <dgm:cxn modelId="{CEC73DC4-9618-4F9B-87A7-BB0610B046ED}" type="presParOf" srcId="{04738278-DFCD-4B19-863A-B47275A3588B}" destId="{FF327D13-1444-4EC0-BAF6-F945DBC0B522}" srcOrd="3" destOrd="0" presId="urn:microsoft.com/office/officeart/2018/5/layout/CenteredIconLabelDescriptionList"/>
    <dgm:cxn modelId="{EF9EED21-3D80-449B-8CE1-9816B16BAE38}" type="presParOf" srcId="{04738278-DFCD-4B19-863A-B47275A3588B}" destId="{CF585398-76F0-48FA-AC7C-2D128BE8B531}" srcOrd="4" destOrd="0" presId="urn:microsoft.com/office/officeart/2018/5/layout/CenteredIconLabelDescriptionList"/>
    <dgm:cxn modelId="{1A348E5C-7A77-44BE-8620-70BEFBD33695}" type="presParOf" srcId="{CF585398-76F0-48FA-AC7C-2D128BE8B531}" destId="{149A2267-B3F6-412B-9529-665132E854D1}" srcOrd="0" destOrd="0" presId="urn:microsoft.com/office/officeart/2018/5/layout/CenteredIconLabelDescriptionList"/>
    <dgm:cxn modelId="{B69D3DE3-B876-45EC-B700-5C1A6D31AC0E}" type="presParOf" srcId="{CF585398-76F0-48FA-AC7C-2D128BE8B531}" destId="{588CCDA5-2F37-40EB-83AF-04FC09F00394}" srcOrd="1" destOrd="0" presId="urn:microsoft.com/office/officeart/2018/5/layout/CenteredIconLabelDescriptionList"/>
    <dgm:cxn modelId="{E1CE0A25-1334-4036-895B-DC8C9F4C7F75}" type="presParOf" srcId="{CF585398-76F0-48FA-AC7C-2D128BE8B531}" destId="{948B3E36-7885-4650-99F4-380E4FE3113E}" srcOrd="2" destOrd="0" presId="urn:microsoft.com/office/officeart/2018/5/layout/CenteredIconLabelDescriptionList"/>
    <dgm:cxn modelId="{F7F6018E-BAD2-4AD5-AE8C-C7085116A96E}" type="presParOf" srcId="{CF585398-76F0-48FA-AC7C-2D128BE8B531}" destId="{D8879C33-BF82-4C2C-ABF9-EFBB3F48ABD4}" srcOrd="3" destOrd="0" presId="urn:microsoft.com/office/officeart/2018/5/layout/CenteredIconLabelDescriptionList"/>
    <dgm:cxn modelId="{2C6EE9D5-53BE-4CD9-94F6-656467A3C5B9}" type="presParOf" srcId="{CF585398-76F0-48FA-AC7C-2D128BE8B531}" destId="{F004EAA5-2408-4624-8B69-CF3AA579A9DA}" srcOrd="4" destOrd="0" presId="urn:microsoft.com/office/officeart/2018/5/layout/CenteredIconLabelDescriptionList"/>
    <dgm:cxn modelId="{EFE88E12-97CD-42BD-B7E2-2DB97DED0981}" type="presParOf" srcId="{04738278-DFCD-4B19-863A-B47275A3588B}" destId="{ECA50F68-77A8-4525-968C-E478B08DF025}" srcOrd="5" destOrd="0" presId="urn:microsoft.com/office/officeart/2018/5/layout/CenteredIconLabelDescriptionList"/>
    <dgm:cxn modelId="{DABC453E-11E3-4607-8D0E-F14F777E3F74}" type="presParOf" srcId="{04738278-DFCD-4B19-863A-B47275A3588B}" destId="{C4723340-0AEF-4608-98AC-4DFED985A958}" srcOrd="6" destOrd="0" presId="urn:microsoft.com/office/officeart/2018/5/layout/CenteredIconLabelDescriptionList"/>
    <dgm:cxn modelId="{B1697EC4-66EE-4A9E-8615-2DEAFABFEA2E}" type="presParOf" srcId="{C4723340-0AEF-4608-98AC-4DFED985A958}" destId="{763409DA-E6CA-46E5-B36F-A9EDC1D46529}" srcOrd="0" destOrd="0" presId="urn:microsoft.com/office/officeart/2018/5/layout/CenteredIconLabelDescriptionList"/>
    <dgm:cxn modelId="{192EAD09-21B1-48A9-B2B1-27D567CD4C5E}" type="presParOf" srcId="{C4723340-0AEF-4608-98AC-4DFED985A958}" destId="{6B55D7D7-E947-4150-B8A3-1B4CE98997E9}" srcOrd="1" destOrd="0" presId="urn:microsoft.com/office/officeart/2018/5/layout/CenteredIconLabelDescriptionList"/>
    <dgm:cxn modelId="{4D86E3E0-BBDC-499E-B9BE-36ED5F4BC00B}" type="presParOf" srcId="{C4723340-0AEF-4608-98AC-4DFED985A958}" destId="{9FF9A0C8-E1D1-4309-9D7A-0D2FF5E4BBF7}" srcOrd="2" destOrd="0" presId="urn:microsoft.com/office/officeart/2018/5/layout/CenteredIconLabelDescriptionList"/>
    <dgm:cxn modelId="{6AADCE49-5CC5-4AC6-94B6-CAECBFE2FF18}" type="presParOf" srcId="{C4723340-0AEF-4608-98AC-4DFED985A958}" destId="{3DA02A1E-578D-45E5-A3AC-7DA3E1AD5FA1}" srcOrd="3" destOrd="0" presId="urn:microsoft.com/office/officeart/2018/5/layout/CenteredIconLabelDescriptionList"/>
    <dgm:cxn modelId="{8451053F-328C-42DA-9C0A-6B4585B1B99B}" type="presParOf" srcId="{C4723340-0AEF-4608-98AC-4DFED985A958}" destId="{EFA91147-29CD-4EF5-8E27-9E314147558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F154DA-1222-4DF9-BEF7-5A2182B76FD6}" type="doc">
      <dgm:prSet loTypeId="urn:microsoft.com/office/officeart/2005/8/layout/chart3" loCatId="cycle" qsTypeId="urn:microsoft.com/office/officeart/2005/8/quickstyle/3d4" qsCatId="3D" csTypeId="urn:microsoft.com/office/officeart/2005/8/colors/accent5_3" csCatId="accent5" phldr="1"/>
      <dgm:spPr/>
      <dgm:t>
        <a:bodyPr/>
        <a:lstStyle/>
        <a:p>
          <a:endParaRPr lang="en-US"/>
        </a:p>
      </dgm:t>
    </dgm:pt>
    <dgm:pt modelId="{86C1DF2F-32A5-458C-B2B9-470A5584B189}">
      <dgm:prSet custT="1"/>
      <dgm:spPr/>
      <dgm:t>
        <a:bodyPr/>
        <a:lstStyle/>
        <a:p>
          <a:r>
            <a:rPr lang="en-US" sz="1300" b="1" dirty="0" err="1"/>
            <a:t>geschiedenis</a:t>
          </a:r>
          <a:endParaRPr lang="en-US" sz="1300" b="1" dirty="0"/>
        </a:p>
        <a:p>
          <a:r>
            <a:rPr lang="en-US" sz="1300" b="1" dirty="0" err="1"/>
            <a:t>en</a:t>
          </a:r>
          <a:r>
            <a:rPr lang="en-US" sz="1300" b="1" dirty="0"/>
            <a:t> / of</a:t>
          </a:r>
        </a:p>
        <a:p>
          <a:r>
            <a:rPr lang="en-US" sz="1300" b="1" dirty="0" err="1"/>
            <a:t>bedrijfs</a:t>
          </a:r>
          <a:r>
            <a:rPr lang="en-US" sz="1300" b="1" dirty="0"/>
            <a:t>- </a:t>
          </a:r>
          <a:r>
            <a:rPr lang="en-US" sz="1300" b="1" dirty="0" err="1"/>
            <a:t>economie</a:t>
          </a:r>
          <a:endParaRPr lang="en-US" sz="1300" b="1" dirty="0"/>
        </a:p>
      </dgm:t>
    </dgm:pt>
    <dgm:pt modelId="{470710EC-8992-4E6E-8992-3CE018C07C88}" type="sibTrans" cxnId="{2293ED9B-6DE2-41B9-BF54-0BE4BBC6CE5D}">
      <dgm:prSet/>
      <dgm:spPr/>
      <dgm:t>
        <a:bodyPr/>
        <a:lstStyle/>
        <a:p>
          <a:endParaRPr lang="nl-NL"/>
        </a:p>
      </dgm:t>
    </dgm:pt>
    <dgm:pt modelId="{03E59032-C4C7-46B8-9F27-7C66A1C1F0E3}" type="parTrans" cxnId="{2293ED9B-6DE2-41B9-BF54-0BE4BBC6CE5D}">
      <dgm:prSet/>
      <dgm:spPr/>
      <dgm:t>
        <a:bodyPr/>
        <a:lstStyle/>
        <a:p>
          <a:endParaRPr lang="nl-NL"/>
        </a:p>
      </dgm:t>
    </dgm:pt>
    <dgm:pt modelId="{FBB4B7A8-969C-4D88-9ACE-9AC27D6E0397}">
      <dgm:prSet custT="1"/>
      <dgm:spPr/>
      <dgm:t>
        <a:bodyPr/>
        <a:lstStyle/>
        <a:p>
          <a:r>
            <a:rPr lang="en-US" sz="1100" b="1" dirty="0" err="1"/>
            <a:t>scheikunde</a:t>
          </a:r>
          <a:endParaRPr lang="en-US" sz="1100" b="1" dirty="0"/>
        </a:p>
        <a:p>
          <a:r>
            <a:rPr lang="en-US" sz="1100" b="1" dirty="0" err="1"/>
            <a:t>natuurkunde</a:t>
          </a:r>
          <a:endParaRPr lang="en-US" sz="1100" b="1" dirty="0"/>
        </a:p>
        <a:p>
          <a:r>
            <a:rPr lang="en-US" sz="1100" b="1" dirty="0" err="1"/>
            <a:t>biologie</a:t>
          </a:r>
          <a:endParaRPr lang="en-US" sz="1100" b="1" dirty="0"/>
        </a:p>
      </dgm:t>
    </dgm:pt>
    <dgm:pt modelId="{C6618C7D-7003-4D00-BBED-7CE5DFE3BFE5}" type="sibTrans" cxnId="{483ADC0B-FC40-45E1-A745-DD3E0B0D03FB}">
      <dgm:prSet/>
      <dgm:spPr/>
      <dgm:t>
        <a:bodyPr/>
        <a:lstStyle/>
        <a:p>
          <a:endParaRPr lang="en-US"/>
        </a:p>
      </dgm:t>
    </dgm:pt>
    <dgm:pt modelId="{91D70827-30C0-4DA4-ABE1-A608CD23CBD9}" type="parTrans" cxnId="{483ADC0B-FC40-45E1-A745-DD3E0B0D03FB}">
      <dgm:prSet/>
      <dgm:spPr/>
      <dgm:t>
        <a:bodyPr/>
        <a:lstStyle/>
        <a:p>
          <a:endParaRPr lang="en-US"/>
        </a:p>
      </dgm:t>
    </dgm:pt>
    <dgm:pt modelId="{8AF72159-79D1-4727-B682-1DBDEB61723B}" type="pres">
      <dgm:prSet presAssocID="{F7F154DA-1222-4DF9-BEF7-5A2182B76FD6}" presName="compositeShape" presStyleCnt="0">
        <dgm:presLayoutVars>
          <dgm:chMax val="7"/>
          <dgm:dir/>
          <dgm:resizeHandles val="exact"/>
        </dgm:presLayoutVars>
      </dgm:prSet>
      <dgm:spPr/>
    </dgm:pt>
    <dgm:pt modelId="{4AEC8595-163E-40B6-8D66-A5A13778833D}" type="pres">
      <dgm:prSet presAssocID="{F7F154DA-1222-4DF9-BEF7-5A2182B76FD6}" presName="wedge1" presStyleLbl="node1" presStyleIdx="0" presStyleCnt="2" custScaleX="116667" custScaleY="101007"/>
      <dgm:spPr/>
    </dgm:pt>
    <dgm:pt modelId="{CCD01653-6E2C-4E5B-BAA3-CF4A33ACA9C1}" type="pres">
      <dgm:prSet presAssocID="{F7F154DA-1222-4DF9-BEF7-5A2182B76FD6}" presName="wedge1Tx" presStyleLbl="node1" presStyleIdx="0" presStyleCnt="2">
        <dgm:presLayoutVars>
          <dgm:chMax val="0"/>
          <dgm:chPref val="0"/>
          <dgm:bulletEnabled val="1"/>
        </dgm:presLayoutVars>
      </dgm:prSet>
      <dgm:spPr/>
    </dgm:pt>
    <dgm:pt modelId="{EDE27510-D248-4EE2-B5AB-939F3C4254EC}" type="pres">
      <dgm:prSet presAssocID="{F7F154DA-1222-4DF9-BEF7-5A2182B76FD6}" presName="wedge2" presStyleLbl="node1" presStyleIdx="1" presStyleCnt="2" custLinFactNeighborX="-183" custLinFactNeighborY="-732"/>
      <dgm:spPr/>
    </dgm:pt>
    <dgm:pt modelId="{D34C2723-5821-4386-89B4-5659177B31D3}" type="pres">
      <dgm:prSet presAssocID="{F7F154DA-1222-4DF9-BEF7-5A2182B76FD6}" presName="wedge2Tx" presStyleLbl="node1" presStyleIdx="1" presStyleCnt="2">
        <dgm:presLayoutVars>
          <dgm:chMax val="0"/>
          <dgm:chPref val="0"/>
          <dgm:bulletEnabled val="1"/>
        </dgm:presLayoutVars>
      </dgm:prSet>
      <dgm:spPr/>
    </dgm:pt>
  </dgm:ptLst>
  <dgm:cxnLst>
    <dgm:cxn modelId="{483ADC0B-FC40-45E1-A745-DD3E0B0D03FB}" srcId="{F7F154DA-1222-4DF9-BEF7-5A2182B76FD6}" destId="{FBB4B7A8-969C-4D88-9ACE-9AC27D6E0397}" srcOrd="0" destOrd="0" parTransId="{91D70827-30C0-4DA4-ABE1-A608CD23CBD9}" sibTransId="{C6618C7D-7003-4D00-BBED-7CE5DFE3BFE5}"/>
    <dgm:cxn modelId="{C5CC7010-4D8D-47D2-A17F-0F845F8753AA}" type="presOf" srcId="{86C1DF2F-32A5-458C-B2B9-470A5584B189}" destId="{EDE27510-D248-4EE2-B5AB-939F3C4254EC}" srcOrd="0" destOrd="0" presId="urn:microsoft.com/office/officeart/2005/8/layout/chart3"/>
    <dgm:cxn modelId="{74A9C324-34A1-46D8-BF47-5FF94B4597D8}" type="presOf" srcId="{FBB4B7A8-969C-4D88-9ACE-9AC27D6E0397}" destId="{CCD01653-6E2C-4E5B-BAA3-CF4A33ACA9C1}" srcOrd="1" destOrd="0" presId="urn:microsoft.com/office/officeart/2005/8/layout/chart3"/>
    <dgm:cxn modelId="{CAABAF96-F67F-480B-89B2-F0FE054C2C50}" type="presOf" srcId="{86C1DF2F-32A5-458C-B2B9-470A5584B189}" destId="{D34C2723-5821-4386-89B4-5659177B31D3}" srcOrd="1" destOrd="0" presId="urn:microsoft.com/office/officeart/2005/8/layout/chart3"/>
    <dgm:cxn modelId="{2293ED9B-6DE2-41B9-BF54-0BE4BBC6CE5D}" srcId="{F7F154DA-1222-4DF9-BEF7-5A2182B76FD6}" destId="{86C1DF2F-32A5-458C-B2B9-470A5584B189}" srcOrd="1" destOrd="0" parTransId="{03E59032-C4C7-46B8-9F27-7C66A1C1F0E3}" sibTransId="{470710EC-8992-4E6E-8992-3CE018C07C88}"/>
    <dgm:cxn modelId="{E333B8B3-33E8-4F8C-AD40-B587A910BAEB}" type="presOf" srcId="{FBB4B7A8-969C-4D88-9ACE-9AC27D6E0397}" destId="{4AEC8595-163E-40B6-8D66-A5A13778833D}" srcOrd="0" destOrd="0" presId="urn:microsoft.com/office/officeart/2005/8/layout/chart3"/>
    <dgm:cxn modelId="{561EE6D7-3944-4EC4-AF1A-248237B0AF1E}" type="presOf" srcId="{F7F154DA-1222-4DF9-BEF7-5A2182B76FD6}" destId="{8AF72159-79D1-4727-B682-1DBDEB61723B}" srcOrd="0" destOrd="0" presId="urn:microsoft.com/office/officeart/2005/8/layout/chart3"/>
    <dgm:cxn modelId="{F674DFA7-AE2E-48A5-A2E3-03BDDEA506D0}" type="presParOf" srcId="{8AF72159-79D1-4727-B682-1DBDEB61723B}" destId="{4AEC8595-163E-40B6-8D66-A5A13778833D}" srcOrd="0" destOrd="0" presId="urn:microsoft.com/office/officeart/2005/8/layout/chart3"/>
    <dgm:cxn modelId="{E00F3E3D-9247-476B-B239-AD2A495BE990}" type="presParOf" srcId="{8AF72159-79D1-4727-B682-1DBDEB61723B}" destId="{CCD01653-6E2C-4E5B-BAA3-CF4A33ACA9C1}" srcOrd="1" destOrd="0" presId="urn:microsoft.com/office/officeart/2005/8/layout/chart3"/>
    <dgm:cxn modelId="{B02CC61F-E06F-47D5-9BE9-A8F61B540990}" type="presParOf" srcId="{8AF72159-79D1-4727-B682-1DBDEB61723B}" destId="{EDE27510-D248-4EE2-B5AB-939F3C4254EC}" srcOrd="2" destOrd="0" presId="urn:microsoft.com/office/officeart/2005/8/layout/chart3"/>
    <dgm:cxn modelId="{23B626F8-DB1D-4FF0-8F90-573AE1BBBF21}" type="presParOf" srcId="{8AF72159-79D1-4727-B682-1DBDEB61723B}" destId="{D34C2723-5821-4386-89B4-5659177B31D3}"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F154DA-1222-4DF9-BEF7-5A2182B76FD6}" type="doc">
      <dgm:prSet loTypeId="urn:microsoft.com/office/officeart/2005/8/layout/chart3" loCatId="cycle" qsTypeId="urn:microsoft.com/office/officeart/2005/8/quickstyle/3d4" qsCatId="3D" csTypeId="urn:microsoft.com/office/officeart/2005/8/colors/accent5_3" csCatId="accent5" phldr="1"/>
      <dgm:spPr/>
      <dgm:t>
        <a:bodyPr/>
        <a:lstStyle/>
        <a:p>
          <a:endParaRPr lang="en-US"/>
        </a:p>
      </dgm:t>
    </dgm:pt>
    <dgm:pt modelId="{86C1DF2F-32A5-458C-B2B9-470A5584B189}">
      <dgm:prSet custT="1"/>
      <dgm:spPr/>
      <dgm:t>
        <a:bodyPr/>
        <a:lstStyle/>
        <a:p>
          <a:r>
            <a:rPr lang="en-US" sz="1500" b="1" dirty="0" err="1"/>
            <a:t>aardrijkskunde</a:t>
          </a:r>
          <a:endParaRPr lang="en-US" sz="1500" b="1" dirty="0"/>
        </a:p>
      </dgm:t>
    </dgm:pt>
    <dgm:pt modelId="{470710EC-8992-4E6E-8992-3CE018C07C88}" type="sibTrans" cxnId="{2293ED9B-6DE2-41B9-BF54-0BE4BBC6CE5D}">
      <dgm:prSet/>
      <dgm:spPr/>
      <dgm:t>
        <a:bodyPr/>
        <a:lstStyle/>
        <a:p>
          <a:endParaRPr lang="nl-NL"/>
        </a:p>
      </dgm:t>
    </dgm:pt>
    <dgm:pt modelId="{03E59032-C4C7-46B8-9F27-7C66A1C1F0E3}" type="parTrans" cxnId="{2293ED9B-6DE2-41B9-BF54-0BE4BBC6CE5D}">
      <dgm:prSet/>
      <dgm:spPr/>
      <dgm:t>
        <a:bodyPr/>
        <a:lstStyle/>
        <a:p>
          <a:endParaRPr lang="nl-NL"/>
        </a:p>
      </dgm:t>
    </dgm:pt>
    <dgm:pt modelId="{FBB4B7A8-969C-4D88-9ACE-9AC27D6E0397}">
      <dgm:prSet custT="1"/>
      <dgm:spPr/>
      <dgm:t>
        <a:bodyPr/>
        <a:lstStyle/>
        <a:p>
          <a:r>
            <a:rPr lang="en-US" sz="1600" b="1" dirty="0" err="1"/>
            <a:t>natuur-kunde</a:t>
          </a:r>
          <a:endParaRPr lang="en-US" sz="1600" b="1" dirty="0"/>
        </a:p>
      </dgm:t>
    </dgm:pt>
    <dgm:pt modelId="{C6618C7D-7003-4D00-BBED-7CE5DFE3BFE5}" type="sibTrans" cxnId="{483ADC0B-FC40-45E1-A745-DD3E0B0D03FB}">
      <dgm:prSet/>
      <dgm:spPr/>
      <dgm:t>
        <a:bodyPr/>
        <a:lstStyle/>
        <a:p>
          <a:endParaRPr lang="en-US"/>
        </a:p>
      </dgm:t>
    </dgm:pt>
    <dgm:pt modelId="{91D70827-30C0-4DA4-ABE1-A608CD23CBD9}" type="parTrans" cxnId="{483ADC0B-FC40-45E1-A745-DD3E0B0D03FB}">
      <dgm:prSet/>
      <dgm:spPr/>
      <dgm:t>
        <a:bodyPr/>
        <a:lstStyle/>
        <a:p>
          <a:endParaRPr lang="en-US"/>
        </a:p>
      </dgm:t>
    </dgm:pt>
    <dgm:pt modelId="{8AF72159-79D1-4727-B682-1DBDEB61723B}" type="pres">
      <dgm:prSet presAssocID="{F7F154DA-1222-4DF9-BEF7-5A2182B76FD6}" presName="compositeShape" presStyleCnt="0">
        <dgm:presLayoutVars>
          <dgm:chMax val="7"/>
          <dgm:dir/>
          <dgm:resizeHandles val="exact"/>
        </dgm:presLayoutVars>
      </dgm:prSet>
      <dgm:spPr/>
    </dgm:pt>
    <dgm:pt modelId="{4AEC8595-163E-40B6-8D66-A5A13778833D}" type="pres">
      <dgm:prSet presAssocID="{F7F154DA-1222-4DF9-BEF7-5A2182B76FD6}" presName="wedge1" presStyleLbl="node1" presStyleIdx="0" presStyleCnt="2"/>
      <dgm:spPr/>
    </dgm:pt>
    <dgm:pt modelId="{CCD01653-6E2C-4E5B-BAA3-CF4A33ACA9C1}" type="pres">
      <dgm:prSet presAssocID="{F7F154DA-1222-4DF9-BEF7-5A2182B76FD6}" presName="wedge1Tx" presStyleLbl="node1" presStyleIdx="0" presStyleCnt="2">
        <dgm:presLayoutVars>
          <dgm:chMax val="0"/>
          <dgm:chPref val="0"/>
          <dgm:bulletEnabled val="1"/>
        </dgm:presLayoutVars>
      </dgm:prSet>
      <dgm:spPr/>
    </dgm:pt>
    <dgm:pt modelId="{EDE27510-D248-4EE2-B5AB-939F3C4254EC}" type="pres">
      <dgm:prSet presAssocID="{F7F154DA-1222-4DF9-BEF7-5A2182B76FD6}" presName="wedge2" presStyleLbl="node1" presStyleIdx="1" presStyleCnt="2" custLinFactNeighborX="-183" custLinFactNeighborY="-732"/>
      <dgm:spPr/>
    </dgm:pt>
    <dgm:pt modelId="{D34C2723-5821-4386-89B4-5659177B31D3}" type="pres">
      <dgm:prSet presAssocID="{F7F154DA-1222-4DF9-BEF7-5A2182B76FD6}" presName="wedge2Tx" presStyleLbl="node1" presStyleIdx="1" presStyleCnt="2">
        <dgm:presLayoutVars>
          <dgm:chMax val="0"/>
          <dgm:chPref val="0"/>
          <dgm:bulletEnabled val="1"/>
        </dgm:presLayoutVars>
      </dgm:prSet>
      <dgm:spPr/>
    </dgm:pt>
  </dgm:ptLst>
  <dgm:cxnLst>
    <dgm:cxn modelId="{483ADC0B-FC40-45E1-A745-DD3E0B0D03FB}" srcId="{F7F154DA-1222-4DF9-BEF7-5A2182B76FD6}" destId="{FBB4B7A8-969C-4D88-9ACE-9AC27D6E0397}" srcOrd="0" destOrd="0" parTransId="{91D70827-30C0-4DA4-ABE1-A608CD23CBD9}" sibTransId="{C6618C7D-7003-4D00-BBED-7CE5DFE3BFE5}"/>
    <dgm:cxn modelId="{C5CC7010-4D8D-47D2-A17F-0F845F8753AA}" type="presOf" srcId="{86C1DF2F-32A5-458C-B2B9-470A5584B189}" destId="{EDE27510-D248-4EE2-B5AB-939F3C4254EC}" srcOrd="0" destOrd="0" presId="urn:microsoft.com/office/officeart/2005/8/layout/chart3"/>
    <dgm:cxn modelId="{74A9C324-34A1-46D8-BF47-5FF94B4597D8}" type="presOf" srcId="{FBB4B7A8-969C-4D88-9ACE-9AC27D6E0397}" destId="{CCD01653-6E2C-4E5B-BAA3-CF4A33ACA9C1}" srcOrd="1" destOrd="0" presId="urn:microsoft.com/office/officeart/2005/8/layout/chart3"/>
    <dgm:cxn modelId="{CAABAF96-F67F-480B-89B2-F0FE054C2C50}" type="presOf" srcId="{86C1DF2F-32A5-458C-B2B9-470A5584B189}" destId="{D34C2723-5821-4386-89B4-5659177B31D3}" srcOrd="1" destOrd="0" presId="urn:microsoft.com/office/officeart/2005/8/layout/chart3"/>
    <dgm:cxn modelId="{2293ED9B-6DE2-41B9-BF54-0BE4BBC6CE5D}" srcId="{F7F154DA-1222-4DF9-BEF7-5A2182B76FD6}" destId="{86C1DF2F-32A5-458C-B2B9-470A5584B189}" srcOrd="1" destOrd="0" parTransId="{03E59032-C4C7-46B8-9F27-7C66A1C1F0E3}" sibTransId="{470710EC-8992-4E6E-8992-3CE018C07C88}"/>
    <dgm:cxn modelId="{E333B8B3-33E8-4F8C-AD40-B587A910BAEB}" type="presOf" srcId="{FBB4B7A8-969C-4D88-9ACE-9AC27D6E0397}" destId="{4AEC8595-163E-40B6-8D66-A5A13778833D}" srcOrd="0" destOrd="0" presId="urn:microsoft.com/office/officeart/2005/8/layout/chart3"/>
    <dgm:cxn modelId="{561EE6D7-3944-4EC4-AF1A-248237B0AF1E}" type="presOf" srcId="{F7F154DA-1222-4DF9-BEF7-5A2182B76FD6}" destId="{8AF72159-79D1-4727-B682-1DBDEB61723B}" srcOrd="0" destOrd="0" presId="urn:microsoft.com/office/officeart/2005/8/layout/chart3"/>
    <dgm:cxn modelId="{F674DFA7-AE2E-48A5-A2E3-03BDDEA506D0}" type="presParOf" srcId="{8AF72159-79D1-4727-B682-1DBDEB61723B}" destId="{4AEC8595-163E-40B6-8D66-A5A13778833D}" srcOrd="0" destOrd="0" presId="urn:microsoft.com/office/officeart/2005/8/layout/chart3"/>
    <dgm:cxn modelId="{E00F3E3D-9247-476B-B239-AD2A495BE990}" type="presParOf" srcId="{8AF72159-79D1-4727-B682-1DBDEB61723B}" destId="{CCD01653-6E2C-4E5B-BAA3-CF4A33ACA9C1}" srcOrd="1" destOrd="0" presId="urn:microsoft.com/office/officeart/2005/8/layout/chart3"/>
    <dgm:cxn modelId="{B02CC61F-E06F-47D5-9BE9-A8F61B540990}" type="presParOf" srcId="{8AF72159-79D1-4727-B682-1DBDEB61723B}" destId="{EDE27510-D248-4EE2-B5AB-939F3C4254EC}" srcOrd="2" destOrd="0" presId="urn:microsoft.com/office/officeart/2005/8/layout/chart3"/>
    <dgm:cxn modelId="{23B626F8-DB1D-4FF0-8F90-573AE1BBBF21}" type="presParOf" srcId="{8AF72159-79D1-4727-B682-1DBDEB61723B}" destId="{D34C2723-5821-4386-89B4-5659177B31D3}" srcOrd="3"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F154DA-1222-4DF9-BEF7-5A2182B76FD6}" type="doc">
      <dgm:prSet loTypeId="urn:microsoft.com/office/officeart/2005/8/layout/chart3" loCatId="cycle" qsTypeId="urn:microsoft.com/office/officeart/2005/8/quickstyle/3d4" qsCatId="3D" csTypeId="urn:microsoft.com/office/officeart/2005/8/colors/accent5_3" csCatId="accent5" phldr="1"/>
      <dgm:spPr/>
      <dgm:t>
        <a:bodyPr/>
        <a:lstStyle/>
        <a:p>
          <a:endParaRPr lang="en-US"/>
        </a:p>
      </dgm:t>
    </dgm:pt>
    <dgm:pt modelId="{86C1DF2F-32A5-458C-B2B9-470A5584B189}">
      <dgm:prSet custT="1"/>
      <dgm:spPr/>
      <dgm:t>
        <a:bodyPr/>
        <a:lstStyle/>
        <a:p>
          <a:r>
            <a:rPr lang="en-US" sz="1600" b="1"/>
            <a:t>wiskunde A</a:t>
          </a:r>
          <a:endParaRPr lang="en-US" sz="1600" b="1" dirty="0"/>
        </a:p>
      </dgm:t>
    </dgm:pt>
    <dgm:pt modelId="{470710EC-8992-4E6E-8992-3CE018C07C88}" type="sibTrans" cxnId="{2293ED9B-6DE2-41B9-BF54-0BE4BBC6CE5D}">
      <dgm:prSet/>
      <dgm:spPr/>
      <dgm:t>
        <a:bodyPr/>
        <a:lstStyle/>
        <a:p>
          <a:endParaRPr lang="nl-NL"/>
        </a:p>
      </dgm:t>
    </dgm:pt>
    <dgm:pt modelId="{03E59032-C4C7-46B8-9F27-7C66A1C1F0E3}" type="parTrans" cxnId="{2293ED9B-6DE2-41B9-BF54-0BE4BBC6CE5D}">
      <dgm:prSet/>
      <dgm:spPr/>
      <dgm:t>
        <a:bodyPr/>
        <a:lstStyle/>
        <a:p>
          <a:endParaRPr lang="nl-NL"/>
        </a:p>
      </dgm:t>
    </dgm:pt>
    <dgm:pt modelId="{FBB4B7A8-969C-4D88-9ACE-9AC27D6E0397}">
      <dgm:prSet custT="1"/>
      <dgm:spPr/>
      <dgm:t>
        <a:bodyPr/>
        <a:lstStyle/>
        <a:p>
          <a:r>
            <a:rPr lang="en-US" sz="1600" b="1"/>
            <a:t>wiskunde B</a:t>
          </a:r>
          <a:endParaRPr lang="en-US" sz="1600" b="1" dirty="0"/>
        </a:p>
      </dgm:t>
    </dgm:pt>
    <dgm:pt modelId="{C6618C7D-7003-4D00-BBED-7CE5DFE3BFE5}" type="sibTrans" cxnId="{483ADC0B-FC40-45E1-A745-DD3E0B0D03FB}">
      <dgm:prSet/>
      <dgm:spPr/>
      <dgm:t>
        <a:bodyPr/>
        <a:lstStyle/>
        <a:p>
          <a:endParaRPr lang="en-US"/>
        </a:p>
      </dgm:t>
    </dgm:pt>
    <dgm:pt modelId="{91D70827-30C0-4DA4-ABE1-A608CD23CBD9}" type="parTrans" cxnId="{483ADC0B-FC40-45E1-A745-DD3E0B0D03FB}">
      <dgm:prSet/>
      <dgm:spPr/>
      <dgm:t>
        <a:bodyPr/>
        <a:lstStyle/>
        <a:p>
          <a:endParaRPr lang="en-US"/>
        </a:p>
      </dgm:t>
    </dgm:pt>
    <dgm:pt modelId="{8AF72159-79D1-4727-B682-1DBDEB61723B}" type="pres">
      <dgm:prSet presAssocID="{F7F154DA-1222-4DF9-BEF7-5A2182B76FD6}" presName="compositeShape" presStyleCnt="0">
        <dgm:presLayoutVars>
          <dgm:chMax val="7"/>
          <dgm:dir/>
          <dgm:resizeHandles val="exact"/>
        </dgm:presLayoutVars>
      </dgm:prSet>
      <dgm:spPr/>
    </dgm:pt>
    <dgm:pt modelId="{4AEC8595-163E-40B6-8D66-A5A13778833D}" type="pres">
      <dgm:prSet presAssocID="{F7F154DA-1222-4DF9-BEF7-5A2182B76FD6}" presName="wedge1" presStyleLbl="node1" presStyleIdx="0" presStyleCnt="2" custLinFactNeighborX="65"/>
      <dgm:spPr/>
    </dgm:pt>
    <dgm:pt modelId="{CCD01653-6E2C-4E5B-BAA3-CF4A33ACA9C1}" type="pres">
      <dgm:prSet presAssocID="{F7F154DA-1222-4DF9-BEF7-5A2182B76FD6}" presName="wedge1Tx" presStyleLbl="node1" presStyleIdx="0" presStyleCnt="2">
        <dgm:presLayoutVars>
          <dgm:chMax val="0"/>
          <dgm:chPref val="0"/>
          <dgm:bulletEnabled val="1"/>
        </dgm:presLayoutVars>
      </dgm:prSet>
      <dgm:spPr/>
    </dgm:pt>
    <dgm:pt modelId="{EDE27510-D248-4EE2-B5AB-939F3C4254EC}" type="pres">
      <dgm:prSet presAssocID="{F7F154DA-1222-4DF9-BEF7-5A2182B76FD6}" presName="wedge2" presStyleLbl="node1" presStyleIdx="1" presStyleCnt="2" custLinFactNeighborX="-183" custLinFactNeighborY="-732"/>
      <dgm:spPr/>
    </dgm:pt>
    <dgm:pt modelId="{D34C2723-5821-4386-89B4-5659177B31D3}" type="pres">
      <dgm:prSet presAssocID="{F7F154DA-1222-4DF9-BEF7-5A2182B76FD6}" presName="wedge2Tx" presStyleLbl="node1" presStyleIdx="1" presStyleCnt="2">
        <dgm:presLayoutVars>
          <dgm:chMax val="0"/>
          <dgm:chPref val="0"/>
          <dgm:bulletEnabled val="1"/>
        </dgm:presLayoutVars>
      </dgm:prSet>
      <dgm:spPr/>
    </dgm:pt>
  </dgm:ptLst>
  <dgm:cxnLst>
    <dgm:cxn modelId="{483ADC0B-FC40-45E1-A745-DD3E0B0D03FB}" srcId="{F7F154DA-1222-4DF9-BEF7-5A2182B76FD6}" destId="{FBB4B7A8-969C-4D88-9ACE-9AC27D6E0397}" srcOrd="0" destOrd="0" parTransId="{91D70827-30C0-4DA4-ABE1-A608CD23CBD9}" sibTransId="{C6618C7D-7003-4D00-BBED-7CE5DFE3BFE5}"/>
    <dgm:cxn modelId="{C5CC7010-4D8D-47D2-A17F-0F845F8753AA}" type="presOf" srcId="{86C1DF2F-32A5-458C-B2B9-470A5584B189}" destId="{EDE27510-D248-4EE2-B5AB-939F3C4254EC}" srcOrd="0" destOrd="0" presId="urn:microsoft.com/office/officeart/2005/8/layout/chart3"/>
    <dgm:cxn modelId="{74A9C324-34A1-46D8-BF47-5FF94B4597D8}" type="presOf" srcId="{FBB4B7A8-969C-4D88-9ACE-9AC27D6E0397}" destId="{CCD01653-6E2C-4E5B-BAA3-CF4A33ACA9C1}" srcOrd="1" destOrd="0" presId="urn:microsoft.com/office/officeart/2005/8/layout/chart3"/>
    <dgm:cxn modelId="{CAABAF96-F67F-480B-89B2-F0FE054C2C50}" type="presOf" srcId="{86C1DF2F-32A5-458C-B2B9-470A5584B189}" destId="{D34C2723-5821-4386-89B4-5659177B31D3}" srcOrd="1" destOrd="0" presId="urn:microsoft.com/office/officeart/2005/8/layout/chart3"/>
    <dgm:cxn modelId="{2293ED9B-6DE2-41B9-BF54-0BE4BBC6CE5D}" srcId="{F7F154DA-1222-4DF9-BEF7-5A2182B76FD6}" destId="{86C1DF2F-32A5-458C-B2B9-470A5584B189}" srcOrd="1" destOrd="0" parTransId="{03E59032-C4C7-46B8-9F27-7C66A1C1F0E3}" sibTransId="{470710EC-8992-4E6E-8992-3CE018C07C88}"/>
    <dgm:cxn modelId="{E333B8B3-33E8-4F8C-AD40-B587A910BAEB}" type="presOf" srcId="{FBB4B7A8-969C-4D88-9ACE-9AC27D6E0397}" destId="{4AEC8595-163E-40B6-8D66-A5A13778833D}" srcOrd="0" destOrd="0" presId="urn:microsoft.com/office/officeart/2005/8/layout/chart3"/>
    <dgm:cxn modelId="{561EE6D7-3944-4EC4-AF1A-248237B0AF1E}" type="presOf" srcId="{F7F154DA-1222-4DF9-BEF7-5A2182B76FD6}" destId="{8AF72159-79D1-4727-B682-1DBDEB61723B}" srcOrd="0" destOrd="0" presId="urn:microsoft.com/office/officeart/2005/8/layout/chart3"/>
    <dgm:cxn modelId="{F674DFA7-AE2E-48A5-A2E3-03BDDEA506D0}" type="presParOf" srcId="{8AF72159-79D1-4727-B682-1DBDEB61723B}" destId="{4AEC8595-163E-40B6-8D66-A5A13778833D}" srcOrd="0" destOrd="0" presId="urn:microsoft.com/office/officeart/2005/8/layout/chart3"/>
    <dgm:cxn modelId="{E00F3E3D-9247-476B-B239-AD2A495BE990}" type="presParOf" srcId="{8AF72159-79D1-4727-B682-1DBDEB61723B}" destId="{CCD01653-6E2C-4E5B-BAA3-CF4A33ACA9C1}" srcOrd="1" destOrd="0" presId="urn:microsoft.com/office/officeart/2005/8/layout/chart3"/>
    <dgm:cxn modelId="{B02CC61F-E06F-47D5-9BE9-A8F61B540990}" type="presParOf" srcId="{8AF72159-79D1-4727-B682-1DBDEB61723B}" destId="{EDE27510-D248-4EE2-B5AB-939F3C4254EC}" srcOrd="2" destOrd="0" presId="urn:microsoft.com/office/officeart/2005/8/layout/chart3"/>
    <dgm:cxn modelId="{23B626F8-DB1D-4FF0-8F90-573AE1BBBF21}" type="presParOf" srcId="{8AF72159-79D1-4727-B682-1DBDEB61723B}" destId="{D34C2723-5821-4386-89B4-5659177B31D3}" srcOrd="3"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F154DA-1222-4DF9-BEF7-5A2182B76FD6}" type="doc">
      <dgm:prSet loTypeId="urn:microsoft.com/office/officeart/2005/8/layout/chart3" loCatId="cycle" qsTypeId="urn:microsoft.com/office/officeart/2005/8/quickstyle/3d4" qsCatId="3D" csTypeId="urn:microsoft.com/office/officeart/2005/8/colors/accent5_3" csCatId="accent5" phldr="1"/>
      <dgm:spPr/>
      <dgm:t>
        <a:bodyPr/>
        <a:lstStyle/>
        <a:p>
          <a:endParaRPr lang="en-US"/>
        </a:p>
      </dgm:t>
    </dgm:pt>
    <dgm:pt modelId="{86C1DF2F-32A5-458C-B2B9-470A5584B189}">
      <dgm:prSet custT="1"/>
      <dgm:spPr/>
      <dgm:t>
        <a:bodyPr/>
        <a:lstStyle/>
        <a:p>
          <a:r>
            <a:rPr lang="en-US" sz="1600" b="1"/>
            <a:t>kunst-dans</a:t>
          </a:r>
          <a:endParaRPr lang="en-US" sz="1600" b="1" dirty="0"/>
        </a:p>
      </dgm:t>
    </dgm:pt>
    <dgm:pt modelId="{470710EC-8992-4E6E-8992-3CE018C07C88}" type="sibTrans" cxnId="{2293ED9B-6DE2-41B9-BF54-0BE4BBC6CE5D}">
      <dgm:prSet/>
      <dgm:spPr/>
      <dgm:t>
        <a:bodyPr/>
        <a:lstStyle/>
        <a:p>
          <a:endParaRPr lang="nl-NL"/>
        </a:p>
      </dgm:t>
    </dgm:pt>
    <dgm:pt modelId="{03E59032-C4C7-46B8-9F27-7C66A1C1F0E3}" type="parTrans" cxnId="{2293ED9B-6DE2-41B9-BF54-0BE4BBC6CE5D}">
      <dgm:prSet/>
      <dgm:spPr/>
      <dgm:t>
        <a:bodyPr/>
        <a:lstStyle/>
        <a:p>
          <a:endParaRPr lang="nl-NL"/>
        </a:p>
      </dgm:t>
    </dgm:pt>
    <dgm:pt modelId="{FBB4B7A8-969C-4D88-9ACE-9AC27D6E0397}">
      <dgm:prSet custT="1"/>
      <dgm:spPr/>
      <dgm:t>
        <a:bodyPr/>
        <a:lstStyle/>
        <a:p>
          <a:r>
            <a:rPr lang="en-US" sz="1600" b="1"/>
            <a:t>kunst-drama</a:t>
          </a:r>
          <a:endParaRPr lang="en-US" sz="1600" b="1" dirty="0"/>
        </a:p>
      </dgm:t>
    </dgm:pt>
    <dgm:pt modelId="{C6618C7D-7003-4D00-BBED-7CE5DFE3BFE5}" type="sibTrans" cxnId="{483ADC0B-FC40-45E1-A745-DD3E0B0D03FB}">
      <dgm:prSet/>
      <dgm:spPr/>
      <dgm:t>
        <a:bodyPr/>
        <a:lstStyle/>
        <a:p>
          <a:endParaRPr lang="en-US"/>
        </a:p>
      </dgm:t>
    </dgm:pt>
    <dgm:pt modelId="{91D70827-30C0-4DA4-ABE1-A608CD23CBD9}" type="parTrans" cxnId="{483ADC0B-FC40-45E1-A745-DD3E0B0D03FB}">
      <dgm:prSet/>
      <dgm:spPr/>
      <dgm:t>
        <a:bodyPr/>
        <a:lstStyle/>
        <a:p>
          <a:endParaRPr lang="en-US"/>
        </a:p>
      </dgm:t>
    </dgm:pt>
    <dgm:pt modelId="{4E959A68-BCB1-46A1-9BA4-F6BB581EC14C}">
      <dgm:prSet custT="1"/>
      <dgm:spPr/>
      <dgm:t>
        <a:bodyPr/>
        <a:lstStyle/>
        <a:p>
          <a:r>
            <a:rPr lang="en-US" sz="1600" b="1"/>
            <a:t>O&amp;O</a:t>
          </a:r>
          <a:endParaRPr lang="en-US" sz="1600" b="1" dirty="0"/>
        </a:p>
      </dgm:t>
    </dgm:pt>
    <dgm:pt modelId="{6264EBCB-1D6A-4AB8-B39E-FA1C27E2D2C8}" type="parTrans" cxnId="{92D521C3-B787-45F8-976D-B6D39908FF47}">
      <dgm:prSet/>
      <dgm:spPr/>
      <dgm:t>
        <a:bodyPr/>
        <a:lstStyle/>
        <a:p>
          <a:endParaRPr lang="nl-NL"/>
        </a:p>
      </dgm:t>
    </dgm:pt>
    <dgm:pt modelId="{E2CF999B-DC32-414B-B56F-38AAE41EB4BB}" type="sibTrans" cxnId="{92D521C3-B787-45F8-976D-B6D39908FF47}">
      <dgm:prSet/>
      <dgm:spPr/>
      <dgm:t>
        <a:bodyPr/>
        <a:lstStyle/>
        <a:p>
          <a:endParaRPr lang="nl-NL"/>
        </a:p>
      </dgm:t>
    </dgm:pt>
    <dgm:pt modelId="{8AF72159-79D1-4727-B682-1DBDEB61723B}" type="pres">
      <dgm:prSet presAssocID="{F7F154DA-1222-4DF9-BEF7-5A2182B76FD6}" presName="compositeShape" presStyleCnt="0">
        <dgm:presLayoutVars>
          <dgm:chMax val="7"/>
          <dgm:dir/>
          <dgm:resizeHandles val="exact"/>
        </dgm:presLayoutVars>
      </dgm:prSet>
      <dgm:spPr/>
    </dgm:pt>
    <dgm:pt modelId="{4AEC8595-163E-40B6-8D66-A5A13778833D}" type="pres">
      <dgm:prSet presAssocID="{F7F154DA-1222-4DF9-BEF7-5A2182B76FD6}" presName="wedge1" presStyleLbl="node1" presStyleIdx="0" presStyleCnt="3" custLinFactNeighborX="1612" custLinFactNeighborY="-747"/>
      <dgm:spPr/>
    </dgm:pt>
    <dgm:pt modelId="{CCD01653-6E2C-4E5B-BAA3-CF4A33ACA9C1}" type="pres">
      <dgm:prSet presAssocID="{F7F154DA-1222-4DF9-BEF7-5A2182B76FD6}" presName="wedge1Tx" presStyleLbl="node1" presStyleIdx="0" presStyleCnt="3">
        <dgm:presLayoutVars>
          <dgm:chMax val="0"/>
          <dgm:chPref val="0"/>
          <dgm:bulletEnabled val="1"/>
        </dgm:presLayoutVars>
      </dgm:prSet>
      <dgm:spPr/>
    </dgm:pt>
    <dgm:pt modelId="{EDE27510-D248-4EE2-B5AB-939F3C4254EC}" type="pres">
      <dgm:prSet presAssocID="{F7F154DA-1222-4DF9-BEF7-5A2182B76FD6}" presName="wedge2" presStyleLbl="node1" presStyleIdx="1" presStyleCnt="3" custLinFactNeighborX="2948" custLinFactNeighborY="3028"/>
      <dgm:spPr/>
    </dgm:pt>
    <dgm:pt modelId="{D34C2723-5821-4386-89B4-5659177B31D3}" type="pres">
      <dgm:prSet presAssocID="{F7F154DA-1222-4DF9-BEF7-5A2182B76FD6}" presName="wedge2Tx" presStyleLbl="node1" presStyleIdx="1" presStyleCnt="3">
        <dgm:presLayoutVars>
          <dgm:chMax val="0"/>
          <dgm:chPref val="0"/>
          <dgm:bulletEnabled val="1"/>
        </dgm:presLayoutVars>
      </dgm:prSet>
      <dgm:spPr/>
    </dgm:pt>
    <dgm:pt modelId="{56CF6AE0-2DFE-4BD9-B6A1-3596A4B5C181}" type="pres">
      <dgm:prSet presAssocID="{F7F154DA-1222-4DF9-BEF7-5A2182B76FD6}" presName="wedge3" presStyleLbl="node1" presStyleIdx="2" presStyleCnt="3" custLinFactNeighborX="-447" custLinFactNeighborY="-4417"/>
      <dgm:spPr/>
    </dgm:pt>
    <dgm:pt modelId="{68499E52-5B41-413F-B40F-4D7C81B434C8}" type="pres">
      <dgm:prSet presAssocID="{F7F154DA-1222-4DF9-BEF7-5A2182B76FD6}" presName="wedge3Tx" presStyleLbl="node1" presStyleIdx="2" presStyleCnt="3">
        <dgm:presLayoutVars>
          <dgm:chMax val="0"/>
          <dgm:chPref val="0"/>
          <dgm:bulletEnabled val="1"/>
        </dgm:presLayoutVars>
      </dgm:prSet>
      <dgm:spPr/>
    </dgm:pt>
  </dgm:ptLst>
  <dgm:cxnLst>
    <dgm:cxn modelId="{483ADC0B-FC40-45E1-A745-DD3E0B0D03FB}" srcId="{F7F154DA-1222-4DF9-BEF7-5A2182B76FD6}" destId="{FBB4B7A8-969C-4D88-9ACE-9AC27D6E0397}" srcOrd="0" destOrd="0" parTransId="{91D70827-30C0-4DA4-ABE1-A608CD23CBD9}" sibTransId="{C6618C7D-7003-4D00-BBED-7CE5DFE3BFE5}"/>
    <dgm:cxn modelId="{C5CC7010-4D8D-47D2-A17F-0F845F8753AA}" type="presOf" srcId="{86C1DF2F-32A5-458C-B2B9-470A5584B189}" destId="{EDE27510-D248-4EE2-B5AB-939F3C4254EC}" srcOrd="0" destOrd="0" presId="urn:microsoft.com/office/officeart/2005/8/layout/chart3"/>
    <dgm:cxn modelId="{74A9C324-34A1-46D8-BF47-5FF94B4597D8}" type="presOf" srcId="{FBB4B7A8-969C-4D88-9ACE-9AC27D6E0397}" destId="{CCD01653-6E2C-4E5B-BAA3-CF4A33ACA9C1}" srcOrd="1" destOrd="0" presId="urn:microsoft.com/office/officeart/2005/8/layout/chart3"/>
    <dgm:cxn modelId="{9753F93C-8AD1-41A8-848D-34C0354D3819}" type="presOf" srcId="{4E959A68-BCB1-46A1-9BA4-F6BB581EC14C}" destId="{68499E52-5B41-413F-B40F-4D7C81B434C8}" srcOrd="1" destOrd="0" presId="urn:microsoft.com/office/officeart/2005/8/layout/chart3"/>
    <dgm:cxn modelId="{31081589-0DC3-434C-AD51-C6876C3E4C56}" type="presOf" srcId="{4E959A68-BCB1-46A1-9BA4-F6BB581EC14C}" destId="{56CF6AE0-2DFE-4BD9-B6A1-3596A4B5C181}" srcOrd="0" destOrd="0" presId="urn:microsoft.com/office/officeart/2005/8/layout/chart3"/>
    <dgm:cxn modelId="{CAABAF96-F67F-480B-89B2-F0FE054C2C50}" type="presOf" srcId="{86C1DF2F-32A5-458C-B2B9-470A5584B189}" destId="{D34C2723-5821-4386-89B4-5659177B31D3}" srcOrd="1" destOrd="0" presId="urn:microsoft.com/office/officeart/2005/8/layout/chart3"/>
    <dgm:cxn modelId="{2293ED9B-6DE2-41B9-BF54-0BE4BBC6CE5D}" srcId="{F7F154DA-1222-4DF9-BEF7-5A2182B76FD6}" destId="{86C1DF2F-32A5-458C-B2B9-470A5584B189}" srcOrd="1" destOrd="0" parTransId="{03E59032-C4C7-46B8-9F27-7C66A1C1F0E3}" sibTransId="{470710EC-8992-4E6E-8992-3CE018C07C88}"/>
    <dgm:cxn modelId="{E333B8B3-33E8-4F8C-AD40-B587A910BAEB}" type="presOf" srcId="{FBB4B7A8-969C-4D88-9ACE-9AC27D6E0397}" destId="{4AEC8595-163E-40B6-8D66-A5A13778833D}" srcOrd="0" destOrd="0" presId="urn:microsoft.com/office/officeart/2005/8/layout/chart3"/>
    <dgm:cxn modelId="{92D521C3-B787-45F8-976D-B6D39908FF47}" srcId="{F7F154DA-1222-4DF9-BEF7-5A2182B76FD6}" destId="{4E959A68-BCB1-46A1-9BA4-F6BB581EC14C}" srcOrd="2" destOrd="0" parTransId="{6264EBCB-1D6A-4AB8-B39E-FA1C27E2D2C8}" sibTransId="{E2CF999B-DC32-414B-B56F-38AAE41EB4BB}"/>
    <dgm:cxn modelId="{561EE6D7-3944-4EC4-AF1A-248237B0AF1E}" type="presOf" srcId="{F7F154DA-1222-4DF9-BEF7-5A2182B76FD6}" destId="{8AF72159-79D1-4727-B682-1DBDEB61723B}" srcOrd="0" destOrd="0" presId="urn:microsoft.com/office/officeart/2005/8/layout/chart3"/>
    <dgm:cxn modelId="{F674DFA7-AE2E-48A5-A2E3-03BDDEA506D0}" type="presParOf" srcId="{8AF72159-79D1-4727-B682-1DBDEB61723B}" destId="{4AEC8595-163E-40B6-8D66-A5A13778833D}" srcOrd="0" destOrd="0" presId="urn:microsoft.com/office/officeart/2005/8/layout/chart3"/>
    <dgm:cxn modelId="{E00F3E3D-9247-476B-B239-AD2A495BE990}" type="presParOf" srcId="{8AF72159-79D1-4727-B682-1DBDEB61723B}" destId="{CCD01653-6E2C-4E5B-BAA3-CF4A33ACA9C1}" srcOrd="1" destOrd="0" presId="urn:microsoft.com/office/officeart/2005/8/layout/chart3"/>
    <dgm:cxn modelId="{B02CC61F-E06F-47D5-9BE9-A8F61B540990}" type="presParOf" srcId="{8AF72159-79D1-4727-B682-1DBDEB61723B}" destId="{EDE27510-D248-4EE2-B5AB-939F3C4254EC}" srcOrd="2" destOrd="0" presId="urn:microsoft.com/office/officeart/2005/8/layout/chart3"/>
    <dgm:cxn modelId="{23B626F8-DB1D-4FF0-8F90-573AE1BBBF21}" type="presParOf" srcId="{8AF72159-79D1-4727-B682-1DBDEB61723B}" destId="{D34C2723-5821-4386-89B4-5659177B31D3}" srcOrd="3" destOrd="0" presId="urn:microsoft.com/office/officeart/2005/8/layout/chart3"/>
    <dgm:cxn modelId="{7ACD65EA-6AAE-4EDC-820B-504705A632D3}" type="presParOf" srcId="{8AF72159-79D1-4727-B682-1DBDEB61723B}" destId="{56CF6AE0-2DFE-4BD9-B6A1-3596A4B5C181}" srcOrd="4" destOrd="0" presId="urn:microsoft.com/office/officeart/2005/8/layout/chart3"/>
    <dgm:cxn modelId="{52D2B0E2-F00C-43BE-8C8D-07ADCE6378E0}" type="presParOf" srcId="{8AF72159-79D1-4727-B682-1DBDEB61723B}" destId="{68499E52-5B41-413F-B40F-4D7C81B434C8}" srcOrd="5" destOrd="0" presId="urn:microsoft.com/office/officeart/2005/8/layout/char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F154DA-1222-4DF9-BEF7-5A2182B76FD6}" type="doc">
      <dgm:prSet loTypeId="urn:microsoft.com/office/officeart/2005/8/layout/chart3" loCatId="cycle" qsTypeId="urn:microsoft.com/office/officeart/2005/8/quickstyle/3d4" qsCatId="3D" csTypeId="urn:microsoft.com/office/officeart/2005/8/colors/accent5_3" csCatId="accent5" phldr="1"/>
      <dgm:spPr/>
      <dgm:t>
        <a:bodyPr/>
        <a:lstStyle/>
        <a:p>
          <a:endParaRPr lang="en-US"/>
        </a:p>
      </dgm:t>
    </dgm:pt>
    <dgm:pt modelId="{86C1DF2F-32A5-458C-B2B9-470A5584B189}">
      <dgm:prSet custT="1"/>
      <dgm:spPr/>
      <dgm:t>
        <a:bodyPr/>
        <a:lstStyle/>
        <a:p>
          <a:r>
            <a:rPr lang="en-US" sz="1600" b="1"/>
            <a:t>Duits</a:t>
          </a:r>
          <a:endParaRPr lang="en-US" sz="1600" b="1" dirty="0"/>
        </a:p>
      </dgm:t>
    </dgm:pt>
    <dgm:pt modelId="{470710EC-8992-4E6E-8992-3CE018C07C88}" type="sibTrans" cxnId="{2293ED9B-6DE2-41B9-BF54-0BE4BBC6CE5D}">
      <dgm:prSet/>
      <dgm:spPr/>
      <dgm:t>
        <a:bodyPr/>
        <a:lstStyle/>
        <a:p>
          <a:endParaRPr lang="nl-NL"/>
        </a:p>
      </dgm:t>
    </dgm:pt>
    <dgm:pt modelId="{03E59032-C4C7-46B8-9F27-7C66A1C1F0E3}" type="parTrans" cxnId="{2293ED9B-6DE2-41B9-BF54-0BE4BBC6CE5D}">
      <dgm:prSet/>
      <dgm:spPr/>
      <dgm:t>
        <a:bodyPr/>
        <a:lstStyle/>
        <a:p>
          <a:endParaRPr lang="nl-NL"/>
        </a:p>
      </dgm:t>
    </dgm:pt>
    <dgm:pt modelId="{FBB4B7A8-969C-4D88-9ACE-9AC27D6E0397}">
      <dgm:prSet custT="1"/>
      <dgm:spPr/>
      <dgm:t>
        <a:bodyPr/>
        <a:lstStyle/>
        <a:p>
          <a:r>
            <a:rPr lang="en-US" sz="1600" b="1"/>
            <a:t>Frans</a:t>
          </a:r>
          <a:endParaRPr lang="en-US" sz="1600" b="1" dirty="0"/>
        </a:p>
      </dgm:t>
    </dgm:pt>
    <dgm:pt modelId="{C6618C7D-7003-4D00-BBED-7CE5DFE3BFE5}" type="sibTrans" cxnId="{483ADC0B-FC40-45E1-A745-DD3E0B0D03FB}">
      <dgm:prSet/>
      <dgm:spPr/>
      <dgm:t>
        <a:bodyPr/>
        <a:lstStyle/>
        <a:p>
          <a:endParaRPr lang="en-US"/>
        </a:p>
      </dgm:t>
    </dgm:pt>
    <dgm:pt modelId="{91D70827-30C0-4DA4-ABE1-A608CD23CBD9}" type="parTrans" cxnId="{483ADC0B-FC40-45E1-A745-DD3E0B0D03FB}">
      <dgm:prSet/>
      <dgm:spPr/>
      <dgm:t>
        <a:bodyPr/>
        <a:lstStyle/>
        <a:p>
          <a:endParaRPr lang="en-US"/>
        </a:p>
      </dgm:t>
    </dgm:pt>
    <dgm:pt modelId="{8AF72159-79D1-4727-B682-1DBDEB61723B}" type="pres">
      <dgm:prSet presAssocID="{F7F154DA-1222-4DF9-BEF7-5A2182B76FD6}" presName="compositeShape" presStyleCnt="0">
        <dgm:presLayoutVars>
          <dgm:chMax val="7"/>
          <dgm:dir/>
          <dgm:resizeHandles val="exact"/>
        </dgm:presLayoutVars>
      </dgm:prSet>
      <dgm:spPr/>
    </dgm:pt>
    <dgm:pt modelId="{4AEC8595-163E-40B6-8D66-A5A13778833D}" type="pres">
      <dgm:prSet presAssocID="{F7F154DA-1222-4DF9-BEF7-5A2182B76FD6}" presName="wedge1" presStyleLbl="node1" presStyleIdx="0" presStyleCnt="2" custLinFactNeighborX="-227" custLinFactNeighborY="-273"/>
      <dgm:spPr/>
    </dgm:pt>
    <dgm:pt modelId="{CCD01653-6E2C-4E5B-BAA3-CF4A33ACA9C1}" type="pres">
      <dgm:prSet presAssocID="{F7F154DA-1222-4DF9-BEF7-5A2182B76FD6}" presName="wedge1Tx" presStyleLbl="node1" presStyleIdx="0" presStyleCnt="2">
        <dgm:presLayoutVars>
          <dgm:chMax val="0"/>
          <dgm:chPref val="0"/>
          <dgm:bulletEnabled val="1"/>
        </dgm:presLayoutVars>
      </dgm:prSet>
      <dgm:spPr/>
    </dgm:pt>
    <dgm:pt modelId="{EDE27510-D248-4EE2-B5AB-939F3C4254EC}" type="pres">
      <dgm:prSet presAssocID="{F7F154DA-1222-4DF9-BEF7-5A2182B76FD6}" presName="wedge2" presStyleLbl="node1" presStyleIdx="1" presStyleCnt="2" custLinFactNeighborX="-183" custLinFactNeighborY="-732"/>
      <dgm:spPr/>
    </dgm:pt>
    <dgm:pt modelId="{D34C2723-5821-4386-89B4-5659177B31D3}" type="pres">
      <dgm:prSet presAssocID="{F7F154DA-1222-4DF9-BEF7-5A2182B76FD6}" presName="wedge2Tx" presStyleLbl="node1" presStyleIdx="1" presStyleCnt="2">
        <dgm:presLayoutVars>
          <dgm:chMax val="0"/>
          <dgm:chPref val="0"/>
          <dgm:bulletEnabled val="1"/>
        </dgm:presLayoutVars>
      </dgm:prSet>
      <dgm:spPr/>
    </dgm:pt>
  </dgm:ptLst>
  <dgm:cxnLst>
    <dgm:cxn modelId="{483ADC0B-FC40-45E1-A745-DD3E0B0D03FB}" srcId="{F7F154DA-1222-4DF9-BEF7-5A2182B76FD6}" destId="{FBB4B7A8-969C-4D88-9ACE-9AC27D6E0397}" srcOrd="0" destOrd="0" parTransId="{91D70827-30C0-4DA4-ABE1-A608CD23CBD9}" sibTransId="{C6618C7D-7003-4D00-BBED-7CE5DFE3BFE5}"/>
    <dgm:cxn modelId="{C5CC7010-4D8D-47D2-A17F-0F845F8753AA}" type="presOf" srcId="{86C1DF2F-32A5-458C-B2B9-470A5584B189}" destId="{EDE27510-D248-4EE2-B5AB-939F3C4254EC}" srcOrd="0" destOrd="0" presId="urn:microsoft.com/office/officeart/2005/8/layout/chart3"/>
    <dgm:cxn modelId="{74A9C324-34A1-46D8-BF47-5FF94B4597D8}" type="presOf" srcId="{FBB4B7A8-969C-4D88-9ACE-9AC27D6E0397}" destId="{CCD01653-6E2C-4E5B-BAA3-CF4A33ACA9C1}" srcOrd="1" destOrd="0" presId="urn:microsoft.com/office/officeart/2005/8/layout/chart3"/>
    <dgm:cxn modelId="{CAABAF96-F67F-480B-89B2-F0FE054C2C50}" type="presOf" srcId="{86C1DF2F-32A5-458C-B2B9-470A5584B189}" destId="{D34C2723-5821-4386-89B4-5659177B31D3}" srcOrd="1" destOrd="0" presId="urn:microsoft.com/office/officeart/2005/8/layout/chart3"/>
    <dgm:cxn modelId="{2293ED9B-6DE2-41B9-BF54-0BE4BBC6CE5D}" srcId="{F7F154DA-1222-4DF9-BEF7-5A2182B76FD6}" destId="{86C1DF2F-32A5-458C-B2B9-470A5584B189}" srcOrd="1" destOrd="0" parTransId="{03E59032-C4C7-46B8-9F27-7C66A1C1F0E3}" sibTransId="{470710EC-8992-4E6E-8992-3CE018C07C88}"/>
    <dgm:cxn modelId="{E333B8B3-33E8-4F8C-AD40-B587A910BAEB}" type="presOf" srcId="{FBB4B7A8-969C-4D88-9ACE-9AC27D6E0397}" destId="{4AEC8595-163E-40B6-8D66-A5A13778833D}" srcOrd="0" destOrd="0" presId="urn:microsoft.com/office/officeart/2005/8/layout/chart3"/>
    <dgm:cxn modelId="{561EE6D7-3944-4EC4-AF1A-248237B0AF1E}" type="presOf" srcId="{F7F154DA-1222-4DF9-BEF7-5A2182B76FD6}" destId="{8AF72159-79D1-4727-B682-1DBDEB61723B}" srcOrd="0" destOrd="0" presId="urn:microsoft.com/office/officeart/2005/8/layout/chart3"/>
    <dgm:cxn modelId="{F674DFA7-AE2E-48A5-A2E3-03BDDEA506D0}" type="presParOf" srcId="{8AF72159-79D1-4727-B682-1DBDEB61723B}" destId="{4AEC8595-163E-40B6-8D66-A5A13778833D}" srcOrd="0" destOrd="0" presId="urn:microsoft.com/office/officeart/2005/8/layout/chart3"/>
    <dgm:cxn modelId="{E00F3E3D-9247-476B-B239-AD2A495BE990}" type="presParOf" srcId="{8AF72159-79D1-4727-B682-1DBDEB61723B}" destId="{CCD01653-6E2C-4E5B-BAA3-CF4A33ACA9C1}" srcOrd="1" destOrd="0" presId="urn:microsoft.com/office/officeart/2005/8/layout/chart3"/>
    <dgm:cxn modelId="{B02CC61F-E06F-47D5-9BE9-A8F61B540990}" type="presParOf" srcId="{8AF72159-79D1-4727-B682-1DBDEB61723B}" destId="{EDE27510-D248-4EE2-B5AB-939F3C4254EC}" srcOrd="2" destOrd="0" presId="urn:microsoft.com/office/officeart/2005/8/layout/chart3"/>
    <dgm:cxn modelId="{23B626F8-DB1D-4FF0-8F90-573AE1BBBF21}" type="presParOf" srcId="{8AF72159-79D1-4727-B682-1DBDEB61723B}" destId="{D34C2723-5821-4386-89B4-5659177B31D3}" srcOrd="3" destOrd="0" presId="urn:microsoft.com/office/officeart/2005/8/layout/char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F154DA-1222-4DF9-BEF7-5A2182B76FD6}" type="doc">
      <dgm:prSet loTypeId="urn:microsoft.com/office/officeart/2005/8/layout/chart3" loCatId="cycle" qsTypeId="urn:microsoft.com/office/officeart/2005/8/quickstyle/3d4" qsCatId="3D" csTypeId="urn:microsoft.com/office/officeart/2005/8/colors/accent5_3" csCatId="accent5" phldr="1"/>
      <dgm:spPr/>
      <dgm:t>
        <a:bodyPr/>
        <a:lstStyle/>
        <a:p>
          <a:endParaRPr lang="en-US"/>
        </a:p>
      </dgm:t>
    </dgm:pt>
    <dgm:pt modelId="{FBB4B7A8-969C-4D88-9ACE-9AC27D6E0397}">
      <dgm:prSet custT="1"/>
      <dgm:spPr/>
      <dgm:t>
        <a:bodyPr/>
        <a:lstStyle/>
        <a:p>
          <a:r>
            <a:rPr lang="en-US" sz="1600" b="1" dirty="0" err="1"/>
            <a:t>economie</a:t>
          </a:r>
          <a:r>
            <a:rPr lang="en-US" sz="1600" b="1" dirty="0"/>
            <a:t> &amp; </a:t>
          </a:r>
          <a:r>
            <a:rPr lang="en-US" sz="1600" b="1" dirty="0" err="1"/>
            <a:t>maatschappijweten-schappen</a:t>
          </a:r>
          <a:r>
            <a:rPr lang="en-US" sz="1600" b="1" dirty="0"/>
            <a:t>                                                       </a:t>
          </a:r>
          <a:r>
            <a:rPr lang="en-US" sz="1600" b="1" dirty="0" err="1"/>
            <a:t>hebben</a:t>
          </a:r>
          <a:r>
            <a:rPr lang="en-US" sz="1600" b="1" dirty="0"/>
            <a:t> </a:t>
          </a:r>
          <a:r>
            <a:rPr lang="en-US" sz="1600" b="1" dirty="0" err="1"/>
            <a:t>geen</a:t>
          </a:r>
          <a:r>
            <a:rPr lang="en-US" sz="1600" b="1" dirty="0"/>
            <a:t> cluster</a:t>
          </a:r>
        </a:p>
      </dgm:t>
    </dgm:pt>
    <dgm:pt modelId="{C6618C7D-7003-4D00-BBED-7CE5DFE3BFE5}" type="sibTrans" cxnId="{483ADC0B-FC40-45E1-A745-DD3E0B0D03FB}">
      <dgm:prSet/>
      <dgm:spPr/>
      <dgm:t>
        <a:bodyPr/>
        <a:lstStyle/>
        <a:p>
          <a:endParaRPr lang="en-US"/>
        </a:p>
      </dgm:t>
    </dgm:pt>
    <dgm:pt modelId="{91D70827-30C0-4DA4-ABE1-A608CD23CBD9}" type="parTrans" cxnId="{483ADC0B-FC40-45E1-A745-DD3E0B0D03FB}">
      <dgm:prSet/>
      <dgm:spPr/>
      <dgm:t>
        <a:bodyPr/>
        <a:lstStyle/>
        <a:p>
          <a:endParaRPr lang="en-US"/>
        </a:p>
      </dgm:t>
    </dgm:pt>
    <dgm:pt modelId="{8AF72159-79D1-4727-B682-1DBDEB61723B}" type="pres">
      <dgm:prSet presAssocID="{F7F154DA-1222-4DF9-BEF7-5A2182B76FD6}" presName="compositeShape" presStyleCnt="0">
        <dgm:presLayoutVars>
          <dgm:chMax val="7"/>
          <dgm:dir/>
          <dgm:resizeHandles val="exact"/>
        </dgm:presLayoutVars>
      </dgm:prSet>
      <dgm:spPr/>
    </dgm:pt>
    <dgm:pt modelId="{4AEC8595-163E-40B6-8D66-A5A13778833D}" type="pres">
      <dgm:prSet presAssocID="{F7F154DA-1222-4DF9-BEF7-5A2182B76FD6}" presName="wedge1" presStyleLbl="node1" presStyleIdx="0" presStyleCnt="1" custLinFactNeighborX="-227" custLinFactNeighborY="-273"/>
      <dgm:spPr/>
    </dgm:pt>
    <dgm:pt modelId="{CCD01653-6E2C-4E5B-BAA3-CF4A33ACA9C1}" type="pres">
      <dgm:prSet presAssocID="{F7F154DA-1222-4DF9-BEF7-5A2182B76FD6}" presName="wedge1Tx" presStyleLbl="node1" presStyleIdx="0" presStyleCnt="1">
        <dgm:presLayoutVars>
          <dgm:chMax val="0"/>
          <dgm:chPref val="0"/>
          <dgm:bulletEnabled val="1"/>
        </dgm:presLayoutVars>
      </dgm:prSet>
      <dgm:spPr/>
    </dgm:pt>
  </dgm:ptLst>
  <dgm:cxnLst>
    <dgm:cxn modelId="{483ADC0B-FC40-45E1-A745-DD3E0B0D03FB}" srcId="{F7F154DA-1222-4DF9-BEF7-5A2182B76FD6}" destId="{FBB4B7A8-969C-4D88-9ACE-9AC27D6E0397}" srcOrd="0" destOrd="0" parTransId="{91D70827-30C0-4DA4-ABE1-A608CD23CBD9}" sibTransId="{C6618C7D-7003-4D00-BBED-7CE5DFE3BFE5}"/>
    <dgm:cxn modelId="{74A9C324-34A1-46D8-BF47-5FF94B4597D8}" type="presOf" srcId="{FBB4B7A8-969C-4D88-9ACE-9AC27D6E0397}" destId="{CCD01653-6E2C-4E5B-BAA3-CF4A33ACA9C1}" srcOrd="1" destOrd="0" presId="urn:microsoft.com/office/officeart/2005/8/layout/chart3"/>
    <dgm:cxn modelId="{E333B8B3-33E8-4F8C-AD40-B587A910BAEB}" type="presOf" srcId="{FBB4B7A8-969C-4D88-9ACE-9AC27D6E0397}" destId="{4AEC8595-163E-40B6-8D66-A5A13778833D}" srcOrd="0" destOrd="0" presId="urn:microsoft.com/office/officeart/2005/8/layout/chart3"/>
    <dgm:cxn modelId="{561EE6D7-3944-4EC4-AF1A-248237B0AF1E}" type="presOf" srcId="{F7F154DA-1222-4DF9-BEF7-5A2182B76FD6}" destId="{8AF72159-79D1-4727-B682-1DBDEB61723B}" srcOrd="0" destOrd="0" presId="urn:microsoft.com/office/officeart/2005/8/layout/chart3"/>
    <dgm:cxn modelId="{F674DFA7-AE2E-48A5-A2E3-03BDDEA506D0}" type="presParOf" srcId="{8AF72159-79D1-4727-B682-1DBDEB61723B}" destId="{4AEC8595-163E-40B6-8D66-A5A13778833D}" srcOrd="0" destOrd="0" presId="urn:microsoft.com/office/officeart/2005/8/layout/chart3"/>
    <dgm:cxn modelId="{E00F3E3D-9247-476B-B239-AD2A495BE990}" type="presParOf" srcId="{8AF72159-79D1-4727-B682-1DBDEB61723B}" destId="{CCD01653-6E2C-4E5B-BAA3-CF4A33ACA9C1}" srcOrd="1" destOrd="0" presId="urn:microsoft.com/office/officeart/2005/8/layout/chart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8A95F-5FB6-48BC-9DD2-47588F7D542D}">
      <dsp:nvSpPr>
        <dsp:cNvPr id="0" name=""/>
        <dsp:cNvSpPr/>
      </dsp:nvSpPr>
      <dsp:spPr>
        <a:xfrm>
          <a:off x="620951" y="1061038"/>
          <a:ext cx="667406" cy="667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1BA19-0D02-4C1F-91DB-8193AB5B8E26}">
      <dsp:nvSpPr>
        <dsp:cNvPr id="0" name=""/>
        <dsp:cNvSpPr/>
      </dsp:nvSpPr>
      <dsp:spPr>
        <a:xfrm>
          <a:off x="1217" y="1803103"/>
          <a:ext cx="1906875" cy="28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nl-NL" sz="1600" kern="1200"/>
            <a:t>Verplicht onderdeel</a:t>
          </a:r>
          <a:endParaRPr lang="en-US" sz="1600" kern="1200"/>
        </a:p>
      </dsp:txBody>
      <dsp:txXfrm>
        <a:off x="1217" y="1803103"/>
        <a:ext cx="1906875" cy="286031"/>
      </dsp:txXfrm>
    </dsp:sp>
    <dsp:sp modelId="{16CD09A0-F0CC-414B-A54F-CB9A338C6C32}">
      <dsp:nvSpPr>
        <dsp:cNvPr id="0" name=""/>
        <dsp:cNvSpPr/>
      </dsp:nvSpPr>
      <dsp:spPr>
        <a:xfrm>
          <a:off x="1217" y="2123859"/>
          <a:ext cx="1906875" cy="673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nl-NL" sz="1200" kern="1200" dirty="0"/>
            <a:t>Moet afgerond worden met een voldoende in Magister</a:t>
          </a:r>
          <a:endParaRPr lang="en-US" sz="1200" kern="1200" dirty="0"/>
        </a:p>
      </dsp:txBody>
      <dsp:txXfrm>
        <a:off x="1217" y="2123859"/>
        <a:ext cx="1906875" cy="673423"/>
      </dsp:txXfrm>
    </dsp:sp>
    <dsp:sp modelId="{922491B5-1288-408B-89D2-5086BEE92506}">
      <dsp:nvSpPr>
        <dsp:cNvPr id="0" name=""/>
        <dsp:cNvSpPr/>
      </dsp:nvSpPr>
      <dsp:spPr>
        <a:xfrm>
          <a:off x="2861529" y="1061038"/>
          <a:ext cx="667406" cy="667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7DDE1-E600-4227-A406-662CCD205A2E}">
      <dsp:nvSpPr>
        <dsp:cNvPr id="0" name=""/>
        <dsp:cNvSpPr/>
      </dsp:nvSpPr>
      <dsp:spPr>
        <a:xfrm>
          <a:off x="2241795" y="1803103"/>
          <a:ext cx="1906875" cy="28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nl-NL" sz="1600" kern="1200" dirty="0"/>
            <a:t>Lyceo LOB</a:t>
          </a:r>
          <a:endParaRPr lang="en-US" sz="1600" kern="1200" dirty="0"/>
        </a:p>
      </dsp:txBody>
      <dsp:txXfrm>
        <a:off x="2241795" y="1803103"/>
        <a:ext cx="1906875" cy="286031"/>
      </dsp:txXfrm>
    </dsp:sp>
    <dsp:sp modelId="{8B2CBF25-4A0F-47F4-9E3B-851F59CCE0C1}">
      <dsp:nvSpPr>
        <dsp:cNvPr id="0" name=""/>
        <dsp:cNvSpPr/>
      </dsp:nvSpPr>
      <dsp:spPr>
        <a:xfrm>
          <a:off x="2241795" y="2123859"/>
          <a:ext cx="1906875" cy="673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err="1"/>
            <a:t>Profielkeuzetest</a:t>
          </a:r>
          <a:endParaRPr lang="en-US" sz="1200" kern="1200" dirty="0"/>
        </a:p>
        <a:p>
          <a:pPr marL="0" lvl="0" indent="0" algn="ctr" defTabSz="533400">
            <a:lnSpc>
              <a:spcPct val="100000"/>
            </a:lnSpc>
            <a:spcBef>
              <a:spcPct val="0"/>
            </a:spcBef>
            <a:spcAft>
              <a:spcPct val="35000"/>
            </a:spcAft>
            <a:buNone/>
          </a:pPr>
          <a:r>
            <a:rPr lang="en-US" sz="1200" kern="1200" dirty="0" err="1"/>
            <a:t>Talentenscan</a:t>
          </a:r>
          <a:endParaRPr lang="en-US" sz="1200" kern="1200" dirty="0"/>
        </a:p>
      </dsp:txBody>
      <dsp:txXfrm>
        <a:off x="2241795" y="2123859"/>
        <a:ext cx="1906875" cy="673423"/>
      </dsp:txXfrm>
    </dsp:sp>
    <dsp:sp modelId="{149A2267-B3F6-412B-9529-665132E854D1}">
      <dsp:nvSpPr>
        <dsp:cNvPr id="0" name=""/>
        <dsp:cNvSpPr/>
      </dsp:nvSpPr>
      <dsp:spPr>
        <a:xfrm>
          <a:off x="7331097" y="1147527"/>
          <a:ext cx="667406" cy="667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B3E36-7885-4650-99F4-380E4FE3113E}">
      <dsp:nvSpPr>
        <dsp:cNvPr id="0" name=""/>
        <dsp:cNvSpPr/>
      </dsp:nvSpPr>
      <dsp:spPr>
        <a:xfrm>
          <a:off x="6724168" y="1923330"/>
          <a:ext cx="1906875" cy="28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dirty="0" err="1"/>
            <a:t>Voorlichting</a:t>
          </a:r>
          <a:endParaRPr lang="en-US" sz="1600" kern="1200" dirty="0"/>
        </a:p>
      </dsp:txBody>
      <dsp:txXfrm>
        <a:off x="6724168" y="1923330"/>
        <a:ext cx="1906875" cy="286031"/>
      </dsp:txXfrm>
    </dsp:sp>
    <dsp:sp modelId="{F004EAA5-2408-4624-8B69-CF3AA579A9DA}">
      <dsp:nvSpPr>
        <dsp:cNvPr id="0" name=""/>
        <dsp:cNvSpPr/>
      </dsp:nvSpPr>
      <dsp:spPr>
        <a:xfrm>
          <a:off x="4482373" y="2123859"/>
          <a:ext cx="1906875" cy="673423"/>
        </a:xfrm>
        <a:prstGeom prst="rect">
          <a:avLst/>
        </a:prstGeom>
        <a:noFill/>
        <a:ln>
          <a:noFill/>
        </a:ln>
        <a:effectLst/>
      </dsp:spPr>
      <dsp:style>
        <a:lnRef idx="0">
          <a:scrgbClr r="0" g="0" b="0"/>
        </a:lnRef>
        <a:fillRef idx="0">
          <a:scrgbClr r="0" g="0" b="0"/>
        </a:fillRef>
        <a:effectRef idx="0">
          <a:scrgbClr r="0" g="0" b="0"/>
        </a:effectRef>
        <a:fontRef idx="minor"/>
      </dsp:style>
    </dsp:sp>
    <dsp:sp modelId="{763409DA-E6CA-46E5-B36F-A9EDC1D46529}">
      <dsp:nvSpPr>
        <dsp:cNvPr id="0" name=""/>
        <dsp:cNvSpPr/>
      </dsp:nvSpPr>
      <dsp:spPr>
        <a:xfrm>
          <a:off x="5283884" y="1172655"/>
          <a:ext cx="667406" cy="66740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9A0C8-E1D1-4309-9D7A-0D2FF5E4BBF7}">
      <dsp:nvSpPr>
        <dsp:cNvPr id="0" name=""/>
        <dsp:cNvSpPr/>
      </dsp:nvSpPr>
      <dsp:spPr>
        <a:xfrm>
          <a:off x="4706641" y="1914584"/>
          <a:ext cx="1906875" cy="28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dirty="0" err="1"/>
            <a:t>Advies</a:t>
          </a:r>
          <a:r>
            <a:rPr lang="en-US" sz="1600" kern="1200" dirty="0"/>
            <a:t> </a:t>
          </a:r>
          <a:r>
            <a:rPr lang="en-US" sz="1600" kern="1200" dirty="0" err="1"/>
            <a:t>docenten</a:t>
          </a:r>
          <a:endParaRPr lang="en-US" sz="1600" kern="1200" dirty="0"/>
        </a:p>
      </dsp:txBody>
      <dsp:txXfrm>
        <a:off x="4706641" y="1914584"/>
        <a:ext cx="1906875" cy="286031"/>
      </dsp:txXfrm>
    </dsp:sp>
    <dsp:sp modelId="{EFA91147-29CD-4EF5-8E27-9E3141475582}">
      <dsp:nvSpPr>
        <dsp:cNvPr id="0" name=""/>
        <dsp:cNvSpPr/>
      </dsp:nvSpPr>
      <dsp:spPr>
        <a:xfrm>
          <a:off x="6722951" y="2123859"/>
          <a:ext cx="1906875" cy="67342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C8595-163E-40B6-8D66-A5A13778833D}">
      <dsp:nvSpPr>
        <dsp:cNvPr id="0" name=""/>
        <dsp:cNvSpPr/>
      </dsp:nvSpPr>
      <dsp:spPr>
        <a:xfrm>
          <a:off x="27205" y="532786"/>
          <a:ext cx="2666534" cy="2308610"/>
        </a:xfrm>
        <a:prstGeom prst="pie">
          <a:avLst>
            <a:gd name="adj1" fmla="val 16200000"/>
            <a:gd name="adj2" fmla="val 5400000"/>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err="1"/>
            <a:t>scheikunde</a:t>
          </a:r>
          <a:endParaRPr lang="en-US" sz="1100" b="1" kern="1200" dirty="0"/>
        </a:p>
        <a:p>
          <a:pPr marL="0" lvl="0" indent="0" algn="ctr" defTabSz="488950">
            <a:lnSpc>
              <a:spcPct val="90000"/>
            </a:lnSpc>
            <a:spcBef>
              <a:spcPct val="0"/>
            </a:spcBef>
            <a:spcAft>
              <a:spcPct val="35000"/>
            </a:spcAft>
            <a:buNone/>
          </a:pPr>
          <a:r>
            <a:rPr lang="en-US" sz="1100" b="1" kern="1200" dirty="0" err="1"/>
            <a:t>natuurkunde</a:t>
          </a:r>
          <a:endParaRPr lang="en-US" sz="1100" b="1" kern="1200" dirty="0"/>
        </a:p>
        <a:p>
          <a:pPr marL="0" lvl="0" indent="0" algn="ctr" defTabSz="488950">
            <a:lnSpc>
              <a:spcPct val="90000"/>
            </a:lnSpc>
            <a:spcBef>
              <a:spcPct val="0"/>
            </a:spcBef>
            <a:spcAft>
              <a:spcPct val="35000"/>
            </a:spcAft>
            <a:buNone/>
          </a:pPr>
          <a:r>
            <a:rPr lang="en-US" sz="1100" b="1" kern="1200" dirty="0" err="1"/>
            <a:t>biologie</a:t>
          </a:r>
          <a:endParaRPr lang="en-US" sz="1100" b="1" kern="1200" dirty="0"/>
        </a:p>
      </dsp:txBody>
      <dsp:txXfrm>
        <a:off x="1360473" y="876329"/>
        <a:ext cx="936461" cy="1621524"/>
      </dsp:txXfrm>
    </dsp:sp>
    <dsp:sp modelId="{EDE27510-D248-4EE2-B5AB-939F3C4254EC}">
      <dsp:nvSpPr>
        <dsp:cNvPr id="0" name=""/>
        <dsp:cNvSpPr/>
      </dsp:nvSpPr>
      <dsp:spPr>
        <a:xfrm>
          <a:off x="159074" y="527563"/>
          <a:ext cx="2285594" cy="2285594"/>
        </a:xfrm>
        <a:prstGeom prst="pie">
          <a:avLst>
            <a:gd name="adj1" fmla="val 5400000"/>
            <a:gd name="adj2" fmla="val 16200000"/>
          </a:avLst>
        </a:prstGeom>
        <a:solidFill>
          <a:schemeClr val="accent5">
            <a:shade val="80000"/>
            <a:hueOff val="179674"/>
            <a:satOff val="-32286"/>
            <a:lumOff val="323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err="1"/>
            <a:t>geschiedenis</a:t>
          </a:r>
          <a:endParaRPr lang="en-US" sz="1300" b="1" kern="1200" dirty="0"/>
        </a:p>
        <a:p>
          <a:pPr marL="0" lvl="0" indent="0" algn="ctr" defTabSz="577850">
            <a:lnSpc>
              <a:spcPct val="90000"/>
            </a:lnSpc>
            <a:spcBef>
              <a:spcPct val="0"/>
            </a:spcBef>
            <a:spcAft>
              <a:spcPct val="35000"/>
            </a:spcAft>
            <a:buNone/>
          </a:pPr>
          <a:r>
            <a:rPr lang="en-US" sz="1300" b="1" kern="1200" dirty="0" err="1"/>
            <a:t>en</a:t>
          </a:r>
          <a:r>
            <a:rPr lang="en-US" sz="1300" b="1" kern="1200" dirty="0"/>
            <a:t> / of</a:t>
          </a:r>
        </a:p>
        <a:p>
          <a:pPr marL="0" lvl="0" indent="0" algn="ctr" defTabSz="577850">
            <a:lnSpc>
              <a:spcPct val="90000"/>
            </a:lnSpc>
            <a:spcBef>
              <a:spcPct val="0"/>
            </a:spcBef>
            <a:spcAft>
              <a:spcPct val="35000"/>
            </a:spcAft>
            <a:buNone/>
          </a:pPr>
          <a:r>
            <a:rPr lang="en-US" sz="1300" b="1" kern="1200" dirty="0" err="1"/>
            <a:t>bedrijfs</a:t>
          </a:r>
          <a:r>
            <a:rPr lang="en-US" sz="1300" b="1" kern="1200" dirty="0"/>
            <a:t>- </a:t>
          </a:r>
          <a:r>
            <a:rPr lang="en-US" sz="1300" b="1" kern="1200" dirty="0" err="1"/>
            <a:t>economie</a:t>
          </a:r>
          <a:endParaRPr lang="en-US" sz="1300" b="1" kern="1200" dirty="0"/>
        </a:p>
      </dsp:txBody>
      <dsp:txXfrm>
        <a:off x="485587" y="867681"/>
        <a:ext cx="802679" cy="1605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C8595-163E-40B6-8D66-A5A13778833D}">
      <dsp:nvSpPr>
        <dsp:cNvPr id="0" name=""/>
        <dsp:cNvSpPr/>
      </dsp:nvSpPr>
      <dsp:spPr>
        <a:xfrm>
          <a:off x="244885" y="544294"/>
          <a:ext cx="2285594" cy="2285594"/>
        </a:xfrm>
        <a:prstGeom prst="pie">
          <a:avLst>
            <a:gd name="adj1" fmla="val 16200000"/>
            <a:gd name="adj2" fmla="val 5400000"/>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natuur-kunde</a:t>
          </a:r>
          <a:endParaRPr lang="en-US" sz="1600" b="1" kern="1200" dirty="0"/>
        </a:p>
      </dsp:txBody>
      <dsp:txXfrm>
        <a:off x="1387682" y="884412"/>
        <a:ext cx="802679" cy="1605358"/>
      </dsp:txXfrm>
    </dsp:sp>
    <dsp:sp modelId="{EDE27510-D248-4EE2-B5AB-939F3C4254EC}">
      <dsp:nvSpPr>
        <dsp:cNvPr id="0" name=""/>
        <dsp:cNvSpPr/>
      </dsp:nvSpPr>
      <dsp:spPr>
        <a:xfrm>
          <a:off x="186283" y="527563"/>
          <a:ext cx="2285594" cy="2285594"/>
        </a:xfrm>
        <a:prstGeom prst="pie">
          <a:avLst>
            <a:gd name="adj1" fmla="val 5400000"/>
            <a:gd name="adj2" fmla="val 16200000"/>
          </a:avLst>
        </a:prstGeom>
        <a:solidFill>
          <a:schemeClr val="accent5">
            <a:shade val="80000"/>
            <a:hueOff val="179674"/>
            <a:satOff val="-32286"/>
            <a:lumOff val="323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err="1"/>
            <a:t>aardrijkskunde</a:t>
          </a:r>
          <a:endParaRPr lang="en-US" sz="1500" b="1" kern="1200" dirty="0"/>
        </a:p>
      </dsp:txBody>
      <dsp:txXfrm>
        <a:off x="512797" y="867681"/>
        <a:ext cx="802679" cy="1605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C8595-163E-40B6-8D66-A5A13778833D}">
      <dsp:nvSpPr>
        <dsp:cNvPr id="0" name=""/>
        <dsp:cNvSpPr/>
      </dsp:nvSpPr>
      <dsp:spPr>
        <a:xfrm>
          <a:off x="246370" y="544294"/>
          <a:ext cx="2285594" cy="2285594"/>
        </a:xfrm>
        <a:prstGeom prst="pie">
          <a:avLst>
            <a:gd name="adj1" fmla="val 16200000"/>
            <a:gd name="adj2" fmla="val 5400000"/>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wiskunde B</a:t>
          </a:r>
          <a:endParaRPr lang="en-US" sz="1600" b="1" kern="1200" dirty="0"/>
        </a:p>
      </dsp:txBody>
      <dsp:txXfrm>
        <a:off x="1389168" y="884412"/>
        <a:ext cx="802679" cy="1605358"/>
      </dsp:txXfrm>
    </dsp:sp>
    <dsp:sp modelId="{EDE27510-D248-4EE2-B5AB-939F3C4254EC}">
      <dsp:nvSpPr>
        <dsp:cNvPr id="0" name=""/>
        <dsp:cNvSpPr/>
      </dsp:nvSpPr>
      <dsp:spPr>
        <a:xfrm>
          <a:off x="186283" y="527563"/>
          <a:ext cx="2285594" cy="2285594"/>
        </a:xfrm>
        <a:prstGeom prst="pie">
          <a:avLst>
            <a:gd name="adj1" fmla="val 5400000"/>
            <a:gd name="adj2" fmla="val 16200000"/>
          </a:avLst>
        </a:prstGeom>
        <a:solidFill>
          <a:schemeClr val="accent5">
            <a:shade val="80000"/>
            <a:hueOff val="179674"/>
            <a:satOff val="-32286"/>
            <a:lumOff val="323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wiskunde A</a:t>
          </a:r>
          <a:endParaRPr lang="en-US" sz="1600" b="1" kern="1200" dirty="0"/>
        </a:p>
      </dsp:txBody>
      <dsp:txXfrm>
        <a:off x="512797" y="867681"/>
        <a:ext cx="802679" cy="1605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C8595-163E-40B6-8D66-A5A13778833D}">
      <dsp:nvSpPr>
        <dsp:cNvPr id="0" name=""/>
        <dsp:cNvSpPr/>
      </dsp:nvSpPr>
      <dsp:spPr>
        <a:xfrm>
          <a:off x="313427" y="493208"/>
          <a:ext cx="2285594" cy="2285594"/>
        </a:xfrm>
        <a:prstGeom prst="pie">
          <a:avLst>
            <a:gd name="adj1" fmla="val 16200000"/>
            <a:gd name="adj2" fmla="val 1800000"/>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kunst-drama</a:t>
          </a:r>
          <a:endParaRPr lang="en-US" sz="1600" b="1" kern="1200" dirty="0"/>
        </a:p>
      </dsp:txBody>
      <dsp:txXfrm>
        <a:off x="1556083" y="914955"/>
        <a:ext cx="775469" cy="761864"/>
      </dsp:txXfrm>
    </dsp:sp>
    <dsp:sp modelId="{EDE27510-D248-4EE2-B5AB-939F3C4254EC}">
      <dsp:nvSpPr>
        <dsp:cNvPr id="0" name=""/>
        <dsp:cNvSpPr/>
      </dsp:nvSpPr>
      <dsp:spPr>
        <a:xfrm>
          <a:off x="226146" y="647513"/>
          <a:ext cx="2285594" cy="2285594"/>
        </a:xfrm>
        <a:prstGeom prst="pie">
          <a:avLst>
            <a:gd name="adj1" fmla="val 1800000"/>
            <a:gd name="adj2" fmla="val 9000000"/>
          </a:avLst>
        </a:prstGeom>
        <a:solidFill>
          <a:schemeClr val="accent5">
            <a:shade val="80000"/>
            <a:hueOff val="89837"/>
            <a:satOff val="-16143"/>
            <a:lumOff val="1619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kunst-dans</a:t>
          </a:r>
          <a:endParaRPr lang="en-US" sz="1600" b="1" kern="1200" dirty="0"/>
        </a:p>
      </dsp:txBody>
      <dsp:txXfrm>
        <a:off x="851964" y="2089615"/>
        <a:ext cx="1033959" cy="707445"/>
      </dsp:txXfrm>
    </dsp:sp>
    <dsp:sp modelId="{56CF6AE0-2DFE-4BD9-B6A1-3596A4B5C181}">
      <dsp:nvSpPr>
        <dsp:cNvPr id="0" name=""/>
        <dsp:cNvSpPr/>
      </dsp:nvSpPr>
      <dsp:spPr>
        <a:xfrm>
          <a:off x="148550" y="477351"/>
          <a:ext cx="2285594" cy="2285594"/>
        </a:xfrm>
        <a:prstGeom prst="pie">
          <a:avLst>
            <a:gd name="adj1" fmla="val 9000000"/>
            <a:gd name="adj2" fmla="val 16200000"/>
          </a:avLst>
        </a:prstGeom>
        <a:solidFill>
          <a:schemeClr val="accent5">
            <a:shade val="80000"/>
            <a:hueOff val="179674"/>
            <a:satOff val="-32286"/>
            <a:lumOff val="323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O&amp;O</a:t>
          </a:r>
          <a:endParaRPr lang="en-US" sz="1600" b="1" kern="1200" dirty="0"/>
        </a:p>
      </dsp:txBody>
      <dsp:txXfrm>
        <a:off x="393435" y="926307"/>
        <a:ext cx="775469" cy="7618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C8595-163E-40B6-8D66-A5A13778833D}">
      <dsp:nvSpPr>
        <dsp:cNvPr id="0" name=""/>
        <dsp:cNvSpPr/>
      </dsp:nvSpPr>
      <dsp:spPr>
        <a:xfrm>
          <a:off x="239696" y="538054"/>
          <a:ext cx="2285594" cy="2285594"/>
        </a:xfrm>
        <a:prstGeom prst="pie">
          <a:avLst>
            <a:gd name="adj1" fmla="val 16200000"/>
            <a:gd name="adj2" fmla="val 5400000"/>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Frans</a:t>
          </a:r>
          <a:endParaRPr lang="en-US" sz="1600" b="1" kern="1200" dirty="0"/>
        </a:p>
      </dsp:txBody>
      <dsp:txXfrm>
        <a:off x="1382494" y="878172"/>
        <a:ext cx="802679" cy="1605358"/>
      </dsp:txXfrm>
    </dsp:sp>
    <dsp:sp modelId="{EDE27510-D248-4EE2-B5AB-939F3C4254EC}">
      <dsp:nvSpPr>
        <dsp:cNvPr id="0" name=""/>
        <dsp:cNvSpPr/>
      </dsp:nvSpPr>
      <dsp:spPr>
        <a:xfrm>
          <a:off x="186283" y="527563"/>
          <a:ext cx="2285594" cy="2285594"/>
        </a:xfrm>
        <a:prstGeom prst="pie">
          <a:avLst>
            <a:gd name="adj1" fmla="val 5400000"/>
            <a:gd name="adj2" fmla="val 16200000"/>
          </a:avLst>
        </a:prstGeom>
        <a:solidFill>
          <a:schemeClr val="accent5">
            <a:shade val="80000"/>
            <a:hueOff val="179674"/>
            <a:satOff val="-32286"/>
            <a:lumOff val="323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Duits</a:t>
          </a:r>
          <a:endParaRPr lang="en-US" sz="1600" b="1" kern="1200" dirty="0"/>
        </a:p>
      </dsp:txBody>
      <dsp:txXfrm>
        <a:off x="512797" y="867681"/>
        <a:ext cx="802679" cy="16053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C8595-163E-40B6-8D66-A5A13778833D}">
      <dsp:nvSpPr>
        <dsp:cNvPr id="0" name=""/>
        <dsp:cNvSpPr/>
      </dsp:nvSpPr>
      <dsp:spPr>
        <a:xfrm>
          <a:off x="212487" y="538054"/>
          <a:ext cx="2285594" cy="2285594"/>
        </a:xfrm>
        <a:prstGeom prst="ellipse">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economie</a:t>
          </a:r>
          <a:r>
            <a:rPr lang="en-US" sz="1600" b="1" kern="1200" dirty="0"/>
            <a:t> &amp; </a:t>
          </a:r>
          <a:r>
            <a:rPr lang="en-US" sz="1600" b="1" kern="1200" dirty="0" err="1"/>
            <a:t>maatschappijweten-schappen</a:t>
          </a:r>
          <a:r>
            <a:rPr lang="en-US" sz="1600" b="1" kern="1200" dirty="0"/>
            <a:t>                                                       </a:t>
          </a:r>
          <a:r>
            <a:rPr lang="en-US" sz="1600" b="1" kern="1200" dirty="0" err="1"/>
            <a:t>hebben</a:t>
          </a:r>
          <a:r>
            <a:rPr lang="en-US" sz="1600" b="1" kern="1200" dirty="0"/>
            <a:t> </a:t>
          </a:r>
          <a:r>
            <a:rPr lang="en-US" sz="1600" b="1" kern="1200" dirty="0" err="1"/>
            <a:t>geen</a:t>
          </a:r>
          <a:r>
            <a:rPr lang="en-US" sz="1600" b="1" kern="1200" dirty="0"/>
            <a:t> cluster</a:t>
          </a:r>
        </a:p>
      </dsp:txBody>
      <dsp:txXfrm>
        <a:off x="552605" y="878172"/>
        <a:ext cx="1605358" cy="160535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4ea3541ea_0_44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d4ea3541ea_0_449: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Wiskunde A – verbanden herkennen en begrijpen</a:t>
            </a:r>
          </a:p>
          <a:p>
            <a:r>
              <a:rPr lang="nl-NL" dirty="0"/>
              <a:t>Wiskunde B – abstracter, formules, differentiëren, vergelijkingen</a:t>
            </a:r>
          </a:p>
        </p:txBody>
      </p:sp>
    </p:spTree>
    <p:extLst>
      <p:ext uri="{BB962C8B-B14F-4D97-AF65-F5344CB8AC3E}">
        <p14:creationId xmlns:p14="http://schemas.microsoft.com/office/powerpoint/2010/main" val="303716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dirty="0"/>
              <a:t>Dan kunnen we nu kijken naar het havo profielkeuzeformulier</a:t>
            </a:r>
          </a:p>
          <a:p>
            <a:r>
              <a:rPr lang="nl-NL" dirty="0"/>
              <a:t>Ook handig voor de 4tl ouders en ook voor het vwo, omdat de keuzeformulier erg op elkaar lijken</a:t>
            </a:r>
          </a:p>
          <a:p>
            <a:r>
              <a:rPr lang="nl-NL" dirty="0"/>
              <a:t>In havo 7 vakken examen – in vwo in 8 vakken</a:t>
            </a:r>
          </a:p>
        </p:txBody>
      </p:sp>
    </p:spTree>
    <p:extLst>
      <p:ext uri="{BB962C8B-B14F-4D97-AF65-F5344CB8AC3E}">
        <p14:creationId xmlns:p14="http://schemas.microsoft.com/office/powerpoint/2010/main" val="298082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dirty="0"/>
              <a:t>Er is een klein verschil als het gaat om het vwo profielkeuzeformulier</a:t>
            </a:r>
          </a:p>
        </p:txBody>
      </p:sp>
    </p:spTree>
    <p:extLst>
      <p:ext uri="{BB962C8B-B14F-4D97-AF65-F5344CB8AC3E}">
        <p14:creationId xmlns:p14="http://schemas.microsoft.com/office/powerpoint/2010/main" val="115525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cap="none" dirty="0">
                <a:solidFill>
                  <a:schemeClr val="tx1"/>
                </a:solidFill>
                <a:effectLst/>
                <a:latin typeface="+mn-lt"/>
                <a:ea typeface="+mn-ea"/>
                <a:cs typeface="+mn-cs"/>
                <a:sym typeface="Arial"/>
              </a:rPr>
              <a:t>Wiskunde verplicht extra</a:t>
            </a:r>
          </a:p>
        </p:txBody>
      </p:sp>
      <p:sp>
        <p:nvSpPr>
          <p:cNvPr id="4" name="Tijdelijke aanduiding voor dianummer 3"/>
          <p:cNvSpPr>
            <a:spLocks noGrp="1"/>
          </p:cNvSpPr>
          <p:nvPr>
            <p:ph type="sldNum" sz="quarter" idx="5"/>
          </p:nvPr>
        </p:nvSpPr>
        <p:spPr/>
        <p:txBody>
          <a:bodyPr/>
          <a:lstStyle/>
          <a:p>
            <a:fld id="{46D1E5A1-669D-46F0-A14F-C29EEC0DFB03}" type="slidenum">
              <a:rPr lang="nl-NL" smtClean="0"/>
              <a:t>20</a:t>
            </a:fld>
            <a:endParaRPr lang="nl-NL"/>
          </a:p>
        </p:txBody>
      </p:sp>
    </p:spTree>
    <p:extLst>
      <p:ext uri="{BB962C8B-B14F-4D97-AF65-F5344CB8AC3E}">
        <p14:creationId xmlns:p14="http://schemas.microsoft.com/office/powerpoint/2010/main" val="410884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Verplicht een extra taal</a:t>
            </a:r>
          </a:p>
        </p:txBody>
      </p:sp>
      <p:sp>
        <p:nvSpPr>
          <p:cNvPr id="4" name="Tijdelijke aanduiding voor dianummer 3"/>
          <p:cNvSpPr>
            <a:spLocks noGrp="1"/>
          </p:cNvSpPr>
          <p:nvPr>
            <p:ph type="sldNum" sz="quarter" idx="5"/>
          </p:nvPr>
        </p:nvSpPr>
        <p:spPr/>
        <p:txBody>
          <a:bodyPr/>
          <a:lstStyle/>
          <a:p>
            <a:fld id="{46D1E5A1-669D-46F0-A14F-C29EEC0DFB03}" type="slidenum">
              <a:rPr lang="nl-NL" smtClean="0"/>
              <a:t>21</a:t>
            </a:fld>
            <a:endParaRPr lang="nl-NL"/>
          </a:p>
        </p:txBody>
      </p:sp>
    </p:spTree>
    <p:extLst>
      <p:ext uri="{BB962C8B-B14F-4D97-AF65-F5344CB8AC3E}">
        <p14:creationId xmlns:p14="http://schemas.microsoft.com/office/powerpoint/2010/main" val="428318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 havo – extra taal</a:t>
            </a:r>
          </a:p>
        </p:txBody>
      </p:sp>
      <p:sp>
        <p:nvSpPr>
          <p:cNvPr id="4" name="Tijdelijke aanduiding voor dianummer 3"/>
          <p:cNvSpPr>
            <a:spLocks noGrp="1"/>
          </p:cNvSpPr>
          <p:nvPr>
            <p:ph type="sldNum" sz="quarter" idx="5"/>
          </p:nvPr>
        </p:nvSpPr>
        <p:spPr/>
        <p:txBody>
          <a:bodyPr/>
          <a:lstStyle/>
          <a:p>
            <a:fld id="{46D1E5A1-669D-46F0-A14F-C29EEC0DFB03}" type="slidenum">
              <a:rPr lang="nl-NL" smtClean="0"/>
              <a:t>22</a:t>
            </a:fld>
            <a:endParaRPr lang="nl-NL"/>
          </a:p>
        </p:txBody>
      </p:sp>
    </p:spTree>
    <p:extLst>
      <p:ext uri="{BB962C8B-B14F-4D97-AF65-F5344CB8AC3E}">
        <p14:creationId xmlns:p14="http://schemas.microsoft.com/office/powerpoint/2010/main" val="320154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 havo taal</a:t>
            </a:r>
          </a:p>
        </p:txBody>
      </p:sp>
      <p:sp>
        <p:nvSpPr>
          <p:cNvPr id="4" name="Tijdelijke aanduiding voor dianummer 3"/>
          <p:cNvSpPr>
            <a:spLocks noGrp="1"/>
          </p:cNvSpPr>
          <p:nvPr>
            <p:ph type="sldNum" sz="quarter" idx="5"/>
          </p:nvPr>
        </p:nvSpPr>
        <p:spPr/>
        <p:txBody>
          <a:bodyPr/>
          <a:lstStyle/>
          <a:p>
            <a:fld id="{46D1E5A1-669D-46F0-A14F-C29EEC0DFB03}" type="slidenum">
              <a:rPr lang="nl-NL" smtClean="0"/>
              <a:t>23</a:t>
            </a:fld>
            <a:endParaRPr lang="nl-NL"/>
          </a:p>
        </p:txBody>
      </p:sp>
    </p:spTree>
    <p:extLst>
      <p:ext uri="{BB962C8B-B14F-4D97-AF65-F5344CB8AC3E}">
        <p14:creationId xmlns:p14="http://schemas.microsoft.com/office/powerpoint/2010/main" val="696354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dirty="0"/>
              <a:t>Als een leerling toch wel twee vakken uit dezelfde cluster wil volgen, dan is dat in principe wel mogelijk, maar alleen als het gevolgd wordt als een tweede keuzevak in het vrije deel. </a:t>
            </a:r>
          </a:p>
          <a:p>
            <a:r>
              <a:rPr lang="nl-NL" dirty="0"/>
              <a:t>Omdat we leerlingen niet kunnen inroosteren, dan dient het vak dus als zelfstudie en vaak in daltonuren gevolgd te worden. </a:t>
            </a:r>
          </a:p>
          <a:p>
            <a:r>
              <a:rPr lang="nl-NL" dirty="0"/>
              <a:t>De leerling kan dan met de docent een afspraak maken voor een aangepast programma. </a:t>
            </a:r>
          </a:p>
        </p:txBody>
      </p:sp>
    </p:spTree>
    <p:extLst>
      <p:ext uri="{BB962C8B-B14F-4D97-AF65-F5344CB8AC3E}">
        <p14:creationId xmlns:p14="http://schemas.microsoft.com/office/powerpoint/2010/main" val="1306330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dirty="0"/>
              <a:t>De profielkeuze en vakkenkeuze kunnen in Zermelo worden ingevuld vanaf vandaag bij het kopje ‘mijn keuzepakket’</a:t>
            </a:r>
          </a:p>
          <a:p>
            <a:r>
              <a:rPr lang="nl-NL" dirty="0"/>
              <a:t>De instructies zullen per mail nog eens worden verstuurd</a:t>
            </a:r>
          </a:p>
          <a:p>
            <a:r>
              <a:rPr lang="nl-NL" dirty="0"/>
              <a:t>Mocht u er niet uitkomen, dan kunt u altijd mailen.</a:t>
            </a:r>
          </a:p>
        </p:txBody>
      </p:sp>
    </p:spTree>
    <p:extLst>
      <p:ext uri="{BB962C8B-B14F-4D97-AF65-F5344CB8AC3E}">
        <p14:creationId xmlns:p14="http://schemas.microsoft.com/office/powerpoint/2010/main" val="1067965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dirty="0"/>
              <a:t>Leerlingen die in jaar 4 zitten en het idee hebben dat ze een verkeerd vak hebben gekozen, hebben nog de mogelijkheid tot de herfstvakantie om van vak te ruilen</a:t>
            </a:r>
          </a:p>
          <a:p>
            <a:r>
              <a:rPr lang="nl-NL" dirty="0"/>
              <a:t>Tijdens een gesprek zullen we kijken welk ander vak gevolgd kan worden </a:t>
            </a:r>
          </a:p>
          <a:p>
            <a:r>
              <a:rPr lang="nl-NL" dirty="0"/>
              <a:t>De deadline is tot de herfstvakantie omdat het inhaalwerk anders te veel wordt </a:t>
            </a:r>
          </a:p>
          <a:p>
            <a:endParaRPr lang="nl-NL" dirty="0"/>
          </a:p>
        </p:txBody>
      </p:sp>
    </p:spTree>
    <p:extLst>
      <p:ext uri="{BB962C8B-B14F-4D97-AF65-F5344CB8AC3E}">
        <p14:creationId xmlns:p14="http://schemas.microsoft.com/office/powerpoint/2010/main" val="106975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d4ea3541ea_0_13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d4ea3541ea_0_132: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8a8afcc03_0_8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8a8afcc03_0_82: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Dan een stukje tl- havo overstap</a:t>
            </a:r>
            <a:endParaRPr dirty="0"/>
          </a:p>
        </p:txBody>
      </p:sp>
    </p:spTree>
    <p:extLst>
      <p:ext uri="{BB962C8B-B14F-4D97-AF65-F5344CB8AC3E}">
        <p14:creationId xmlns:p14="http://schemas.microsoft.com/office/powerpoint/2010/main" val="3550876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dirty="0"/>
              <a:t>Sinds de drempelloze overgang van tl naar havo hebben wij een programma opgesteld voor onze leerlingen om de overgang soepeler te laten verlopen</a:t>
            </a:r>
          </a:p>
          <a:p>
            <a:r>
              <a:rPr lang="nl-NL" dirty="0"/>
              <a:t>Zo organiseren wij ook een meet &amp; </a:t>
            </a:r>
            <a:r>
              <a:rPr lang="nl-NL" dirty="0" err="1"/>
              <a:t>greet</a:t>
            </a:r>
            <a:r>
              <a:rPr lang="nl-NL" dirty="0"/>
              <a:t> met onze tl </a:t>
            </a:r>
            <a:r>
              <a:rPr lang="nl-NL" dirty="0" err="1"/>
              <a:t>lln</a:t>
            </a:r>
            <a:r>
              <a:rPr lang="nl-NL" dirty="0"/>
              <a:t> en </a:t>
            </a:r>
            <a:r>
              <a:rPr lang="nl-NL" dirty="0" err="1"/>
              <a:t>lln</a:t>
            </a:r>
            <a:r>
              <a:rPr lang="nl-NL" dirty="0"/>
              <a:t> die de overstap al hebben gemaakt om ervaringen uit te delen</a:t>
            </a:r>
          </a:p>
          <a:p>
            <a:r>
              <a:rPr lang="nl-NL" dirty="0"/>
              <a:t>Ook zal ik een informatie lesje verzorgen en tijdens het intakegesprek zullen we het pakket vaststellen</a:t>
            </a:r>
          </a:p>
          <a:p>
            <a:r>
              <a:rPr lang="nl-NL" dirty="0"/>
              <a:t>Vorig jaar hebben we een pilot doorstroomprogramma gedraaid en dat was een succes. </a:t>
            </a:r>
          </a:p>
          <a:p>
            <a:r>
              <a:rPr lang="nl-NL" dirty="0"/>
              <a:t>Nu al een aantal jaren ga ik in gesprek met de </a:t>
            </a:r>
            <a:r>
              <a:rPr lang="nl-NL" dirty="0" err="1"/>
              <a:t>lln</a:t>
            </a:r>
            <a:r>
              <a:rPr lang="nl-NL" dirty="0"/>
              <a:t> die de overstap maken en evalueer ik de belemmeringen met het team die </a:t>
            </a:r>
            <a:r>
              <a:rPr lang="nl-NL" dirty="0" err="1"/>
              <a:t>lln</a:t>
            </a:r>
            <a:r>
              <a:rPr lang="nl-NL" dirty="0"/>
              <a:t> ervaren</a:t>
            </a:r>
          </a:p>
          <a:p>
            <a:r>
              <a:rPr lang="nl-NL" dirty="0"/>
              <a:t>Aan de hand daarvan hebben we een doorstroomprogramma ontwikkeld.</a:t>
            </a:r>
          </a:p>
          <a:p>
            <a:r>
              <a:rPr lang="nl-NL" dirty="0"/>
              <a:t>Hier krijgen </a:t>
            </a:r>
            <a:r>
              <a:rPr lang="nl-NL" dirty="0" err="1"/>
              <a:t>lln</a:t>
            </a:r>
            <a:r>
              <a:rPr lang="nl-NL" dirty="0"/>
              <a:t> na hun examenperiode een aantal lessen wiskunde, </a:t>
            </a:r>
            <a:r>
              <a:rPr lang="nl-NL" dirty="0" err="1"/>
              <a:t>ned</a:t>
            </a:r>
            <a:r>
              <a:rPr lang="nl-NL" dirty="0"/>
              <a:t>, en, leren-leren en hoe zij het beste vragen kunnen beantwoorden tijdens toetsen.</a:t>
            </a:r>
          </a:p>
          <a:p>
            <a:r>
              <a:rPr lang="nl-NL" dirty="0"/>
              <a:t>Hiermee hopen wij dat onze </a:t>
            </a:r>
            <a:r>
              <a:rPr lang="nl-NL" dirty="0" err="1"/>
              <a:t>lln</a:t>
            </a:r>
            <a:r>
              <a:rPr lang="nl-NL" dirty="0"/>
              <a:t> de overstap niet als zwaar ervaren, maar dat ze de kennis die nodig is al bezitten. </a:t>
            </a:r>
          </a:p>
        </p:txBody>
      </p:sp>
    </p:spTree>
    <p:extLst>
      <p:ext uri="{BB962C8B-B14F-4D97-AF65-F5344CB8AC3E}">
        <p14:creationId xmlns:p14="http://schemas.microsoft.com/office/powerpoint/2010/main" val="791496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dirty="0"/>
              <a:t>Belangrijk om te weten en wat ook in onze voorwaarden staat is het volgende;</a:t>
            </a:r>
          </a:p>
          <a:p>
            <a:r>
              <a:rPr lang="nl-NL" dirty="0"/>
              <a:t>Een </a:t>
            </a:r>
            <a:r>
              <a:rPr lang="nl-NL" dirty="0" err="1"/>
              <a:t>lln</a:t>
            </a:r>
            <a:r>
              <a:rPr lang="nl-NL" dirty="0"/>
              <a:t> dient een extra vak te hebben (nu hebben bijna alle 4tl </a:t>
            </a:r>
            <a:r>
              <a:rPr lang="nl-NL" dirty="0" err="1"/>
              <a:t>lln</a:t>
            </a:r>
            <a:r>
              <a:rPr lang="nl-NL" dirty="0"/>
              <a:t> bij ons op school een extra vak, dus dat zit altijd wel goed</a:t>
            </a:r>
          </a:p>
          <a:p>
            <a:r>
              <a:rPr lang="nl-NL" dirty="0" err="1"/>
              <a:t>Lln</a:t>
            </a:r>
            <a:r>
              <a:rPr lang="nl-NL" dirty="0"/>
              <a:t> volgt het doorstroomprogramma om de overgang soepeler te laten maken </a:t>
            </a:r>
          </a:p>
          <a:p>
            <a:r>
              <a:rPr lang="nl-NL" dirty="0"/>
              <a:t>De vakken wiskunde, nat, </a:t>
            </a:r>
            <a:r>
              <a:rPr lang="nl-NL" dirty="0" err="1"/>
              <a:t>sk</a:t>
            </a:r>
            <a:r>
              <a:rPr lang="nl-NL" dirty="0"/>
              <a:t>, bio, </a:t>
            </a:r>
            <a:r>
              <a:rPr lang="nl-NL" dirty="0" err="1"/>
              <a:t>duits</a:t>
            </a:r>
            <a:r>
              <a:rPr lang="nl-NL" dirty="0"/>
              <a:t> en frans kunnen alleen worden opgenomen als deze vakken ook gevolgd zijn in 4tl. Dit omdat anders de </a:t>
            </a:r>
            <a:r>
              <a:rPr lang="nl-NL" dirty="0" err="1"/>
              <a:t>lln</a:t>
            </a:r>
            <a:r>
              <a:rPr lang="nl-NL" dirty="0"/>
              <a:t> enorm veel kennis mist als de overstap wordt gemaakt. Als een </a:t>
            </a:r>
            <a:r>
              <a:rPr lang="nl-NL" dirty="0" err="1"/>
              <a:t>lln</a:t>
            </a:r>
            <a:r>
              <a:rPr lang="nl-NL" dirty="0"/>
              <a:t> een vak mist in het pakket, dan kijken we altijd naar de nieuwe bovenbouwvakken zoals maatschappijwetenschappen en bedrijfseconomie. </a:t>
            </a:r>
          </a:p>
        </p:txBody>
      </p:sp>
    </p:spTree>
    <p:extLst>
      <p:ext uri="{BB962C8B-B14F-4D97-AF65-F5344CB8AC3E}">
        <p14:creationId xmlns:p14="http://schemas.microsoft.com/office/powerpoint/2010/main" val="942895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8a8afcc03_0_8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8a8afcc03_0_82: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En dan nu een kort stukje over het vervolg, omdat het kiezen van een profielkeuze en vakkenkeuze ook een stukje invloed kan hebben op het vervolg</a:t>
            </a:r>
            <a:endParaRPr dirty="0"/>
          </a:p>
        </p:txBody>
      </p:sp>
    </p:spTree>
    <p:extLst>
      <p:ext uri="{BB962C8B-B14F-4D97-AF65-F5344CB8AC3E}">
        <p14:creationId xmlns:p14="http://schemas.microsoft.com/office/powerpoint/2010/main" val="3591562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dirty="0"/>
              <a:t>En ik begin hiermee: de overstap van 5 havo naar 5vwo</a:t>
            </a:r>
          </a:p>
          <a:p>
            <a:r>
              <a:rPr lang="nl-NL" dirty="0"/>
              <a:t>Ook dit is een drempelloze overstap waarbij we geen regels hebben over een gemiddelde cijfer,</a:t>
            </a:r>
          </a:p>
          <a:p>
            <a:r>
              <a:rPr lang="nl-NL" dirty="0"/>
              <a:t>Maar wel belangrijk is dat een </a:t>
            </a:r>
            <a:r>
              <a:rPr lang="nl-NL" dirty="0" err="1"/>
              <a:t>lln</a:t>
            </a:r>
            <a:r>
              <a:rPr lang="nl-NL" dirty="0"/>
              <a:t> een tweede moderne vreemde taal in het pakket neemt: Fr of Du</a:t>
            </a:r>
          </a:p>
          <a:p>
            <a:r>
              <a:rPr lang="nl-NL" dirty="0"/>
              <a:t>Het vak wiskunde in het pakket neemt</a:t>
            </a:r>
          </a:p>
          <a:p>
            <a:r>
              <a:rPr lang="nl-NL" dirty="0"/>
              <a:t>En een extra keuzevak neemt, omdat op het vwo </a:t>
            </a:r>
            <a:r>
              <a:rPr lang="nl-NL" dirty="0" err="1"/>
              <a:t>lln</a:t>
            </a:r>
            <a:r>
              <a:rPr lang="nl-NL" dirty="0"/>
              <a:t> een extra vak hebben</a:t>
            </a:r>
          </a:p>
        </p:txBody>
      </p:sp>
    </p:spTree>
    <p:extLst>
      <p:ext uri="{BB962C8B-B14F-4D97-AF65-F5344CB8AC3E}">
        <p14:creationId xmlns:p14="http://schemas.microsoft.com/office/powerpoint/2010/main" val="3672745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dirty="0"/>
              <a:t>Het mbo: middelbaar beroepsonderwijs is het type onderwijs wat erg gericht is praktijkgericht leren</a:t>
            </a:r>
          </a:p>
          <a:p>
            <a:r>
              <a:rPr lang="nl-NL" dirty="0" err="1"/>
              <a:t>Lln</a:t>
            </a:r>
            <a:r>
              <a:rPr lang="nl-NL" dirty="0"/>
              <a:t> die een </a:t>
            </a:r>
            <a:r>
              <a:rPr lang="nl-NL" dirty="0" err="1"/>
              <a:t>overstapsbewijs</a:t>
            </a:r>
            <a:r>
              <a:rPr lang="nl-NL" dirty="0"/>
              <a:t> hebben van 3 havo naar 4 havo of van 3 vwo naar 4 vwo kunnen de overstap maken naar een niveau 4 mbo opleiding</a:t>
            </a:r>
          </a:p>
          <a:p>
            <a:r>
              <a:rPr lang="nl-NL" dirty="0"/>
              <a:t>Zo’n opleiding duurt gemiddeld 3 of 4 jaar (kortere trajecten bestaan ook), en na het mbo kunnen </a:t>
            </a:r>
            <a:r>
              <a:rPr lang="nl-NL" dirty="0" err="1"/>
              <a:t>lln</a:t>
            </a:r>
            <a:r>
              <a:rPr lang="nl-NL" dirty="0"/>
              <a:t> de overstap maken naar het hbo</a:t>
            </a:r>
          </a:p>
          <a:p>
            <a:r>
              <a:rPr lang="nl-NL" dirty="0"/>
              <a:t>Dit is wellicht ook een optie voor onze </a:t>
            </a:r>
            <a:r>
              <a:rPr lang="nl-NL" dirty="0" err="1"/>
              <a:t>lln</a:t>
            </a:r>
            <a:r>
              <a:rPr lang="nl-NL" dirty="0"/>
              <a:t> die praktijkgerichter willen leren. </a:t>
            </a:r>
          </a:p>
          <a:p>
            <a:r>
              <a:rPr lang="nl-NL" dirty="0"/>
              <a:t>Bijna elk profiel mogelijk voor MBO</a:t>
            </a:r>
          </a:p>
        </p:txBody>
      </p:sp>
    </p:spTree>
    <p:extLst>
      <p:ext uri="{BB962C8B-B14F-4D97-AF65-F5344CB8AC3E}">
        <p14:creationId xmlns:p14="http://schemas.microsoft.com/office/powerpoint/2010/main" val="710308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8a8afcc03_0_8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8a8afcc03_0_82: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De jaaragenda</a:t>
            </a:r>
            <a:endParaRPr dirty="0"/>
          </a:p>
        </p:txBody>
      </p:sp>
    </p:spTree>
    <p:extLst>
      <p:ext uri="{BB962C8B-B14F-4D97-AF65-F5344CB8AC3E}">
        <p14:creationId xmlns:p14="http://schemas.microsoft.com/office/powerpoint/2010/main" val="4026266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dirty="0"/>
              <a:t>14 december invullen profiel- en vakkenkeuze in </a:t>
            </a:r>
            <a:r>
              <a:rPr lang="nl-NL" dirty="0" err="1"/>
              <a:t>zermelo</a:t>
            </a:r>
            <a:endParaRPr lang="nl-NL" dirty="0"/>
          </a:p>
          <a:p>
            <a:r>
              <a:rPr lang="nl-NL" dirty="0"/>
              <a:t>11 december tot 19 januari zijn de voorlichtingen van de nieuwe bovenbouw vakken</a:t>
            </a:r>
          </a:p>
          <a:p>
            <a:r>
              <a:rPr lang="nl-NL" dirty="0"/>
              <a:t>Januari/ februari: is er een meet &amp; </a:t>
            </a:r>
            <a:r>
              <a:rPr lang="nl-NL" dirty="0" err="1"/>
              <a:t>greet</a:t>
            </a:r>
            <a:r>
              <a:rPr lang="nl-NL" dirty="0"/>
              <a:t> met bovenbouw </a:t>
            </a:r>
            <a:r>
              <a:rPr lang="nl-NL" dirty="0" err="1"/>
              <a:t>lln</a:t>
            </a:r>
            <a:endParaRPr lang="nl-NL" dirty="0"/>
          </a:p>
          <a:p>
            <a:r>
              <a:rPr lang="nl-NL" dirty="0"/>
              <a:t>Ook zal ik een informatie les geven</a:t>
            </a:r>
          </a:p>
          <a:p>
            <a:r>
              <a:rPr lang="nl-NL" dirty="0"/>
              <a:t>Uiterlijk 25 januari vullen docenten een advies in </a:t>
            </a:r>
            <a:r>
              <a:rPr lang="nl-NL" dirty="0" err="1"/>
              <a:t>in</a:t>
            </a:r>
            <a:r>
              <a:rPr lang="nl-NL" dirty="0"/>
              <a:t> Magister</a:t>
            </a:r>
          </a:p>
          <a:p>
            <a:r>
              <a:rPr lang="nl-NL" dirty="0"/>
              <a:t>Uiterlijk 15 februari zouden we graag de voorlopige keuzes in Zermelo willen hebben</a:t>
            </a:r>
          </a:p>
          <a:p>
            <a:r>
              <a:rPr lang="nl-NL" dirty="0"/>
              <a:t>In februari/maart: kunt u of uw zoon/ dochter een gesprek aanvragen als er vragen of onduidelijkheden zijn</a:t>
            </a:r>
          </a:p>
          <a:p>
            <a:r>
              <a:rPr lang="nl-NL" dirty="0"/>
              <a:t>Uiterlijk 28 maart zouden we graag de </a:t>
            </a:r>
            <a:r>
              <a:rPr lang="nl-NL" dirty="0" err="1"/>
              <a:t>defintieve</a:t>
            </a:r>
            <a:r>
              <a:rPr lang="nl-NL" dirty="0"/>
              <a:t> profielkeuzes willen ontvangen in Zermelo </a:t>
            </a:r>
          </a:p>
          <a:p>
            <a:r>
              <a:rPr lang="nl-NL" dirty="0"/>
              <a:t>En uiterlijk 30 mei maken </a:t>
            </a:r>
            <a:r>
              <a:rPr lang="nl-NL" dirty="0" err="1"/>
              <a:t>lln</a:t>
            </a:r>
            <a:r>
              <a:rPr lang="nl-NL" dirty="0"/>
              <a:t> hun </a:t>
            </a:r>
            <a:r>
              <a:rPr lang="nl-NL" dirty="0" err="1"/>
              <a:t>lyceo</a:t>
            </a:r>
            <a:r>
              <a:rPr lang="nl-NL" dirty="0"/>
              <a:t> opdrachten af </a:t>
            </a:r>
          </a:p>
          <a:p>
            <a:endParaRPr lang="nl-NL" dirty="0"/>
          </a:p>
        </p:txBody>
      </p:sp>
    </p:spTree>
    <p:extLst>
      <p:ext uri="{BB962C8B-B14F-4D97-AF65-F5344CB8AC3E}">
        <p14:creationId xmlns:p14="http://schemas.microsoft.com/office/powerpoint/2010/main" val="3686319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8a8afcc03_0_8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8a8afcc03_0_82: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Dan nu een meet &amp; </a:t>
            </a:r>
            <a:r>
              <a:rPr lang="nl-NL" dirty="0" err="1"/>
              <a:t>greet</a:t>
            </a:r>
            <a:r>
              <a:rPr lang="nl-NL" dirty="0"/>
              <a:t> met onze bovenbouw </a:t>
            </a:r>
            <a:r>
              <a:rPr lang="nl-NL" dirty="0" err="1"/>
              <a:t>lln</a:t>
            </a:r>
            <a:endParaRPr dirty="0"/>
          </a:p>
        </p:txBody>
      </p:sp>
    </p:spTree>
    <p:extLst>
      <p:ext uri="{BB962C8B-B14F-4D97-AF65-F5344CB8AC3E}">
        <p14:creationId xmlns:p14="http://schemas.microsoft.com/office/powerpoint/2010/main" val="1599728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r>
              <a:rPr lang="nl-NL" dirty="0"/>
              <a:t>Ik wil ze bij deze graag naar voren roepen</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Maud</a:t>
            </a:r>
          </a:p>
          <a:p>
            <a:pPr marL="0" lvl="0" indent="0" algn="l" rtl="0">
              <a:spcBef>
                <a:spcPts val="0"/>
              </a:spcBef>
              <a:spcAft>
                <a:spcPts val="0"/>
              </a:spcAft>
              <a:buNone/>
            </a:pPr>
            <a:r>
              <a:rPr lang="nl-NL" dirty="0"/>
              <a:t>Thijs</a:t>
            </a:r>
          </a:p>
          <a:p>
            <a:pPr marL="0" lvl="0" indent="0" algn="l" rtl="0">
              <a:spcBef>
                <a:spcPts val="0"/>
              </a:spcBef>
              <a:spcAft>
                <a:spcPts val="0"/>
              </a:spcAft>
              <a:buNone/>
            </a:pPr>
            <a:r>
              <a:rPr lang="nl-NL" dirty="0"/>
              <a:t>Myrthe</a:t>
            </a:r>
          </a:p>
          <a:p>
            <a:pPr marL="0" lvl="0" indent="0" algn="l" rtl="0">
              <a:spcBef>
                <a:spcPts val="0"/>
              </a:spcBef>
              <a:spcAft>
                <a:spcPts val="0"/>
              </a:spcAft>
              <a:buNone/>
            </a:pPr>
            <a:r>
              <a:rPr lang="nl-NL" dirty="0" err="1"/>
              <a:t>Mert</a:t>
            </a:r>
            <a:endParaRPr lang="nl-NL" dirty="0"/>
          </a:p>
          <a:p>
            <a:pPr marL="0" lvl="0" indent="0" algn="l" rtl="0">
              <a:spcBef>
                <a:spcPts val="0"/>
              </a:spcBef>
              <a:spcAft>
                <a:spcPts val="0"/>
              </a:spcAft>
              <a:buNone/>
            </a:pPr>
            <a:r>
              <a:rPr lang="nl-NL" dirty="0" err="1"/>
              <a:t>Gioya</a:t>
            </a:r>
            <a:endParaRPr lang="nl-NL" dirty="0"/>
          </a:p>
          <a:p>
            <a:pPr marL="0" lvl="0" indent="0" algn="l" rtl="0">
              <a:spcBef>
                <a:spcPts val="0"/>
              </a:spcBef>
              <a:spcAft>
                <a:spcPts val="0"/>
              </a:spcAft>
              <a:buNone/>
            </a:pPr>
            <a:r>
              <a:rPr lang="nl-NL" dirty="0"/>
              <a:t>Stijn</a:t>
            </a:r>
          </a:p>
          <a:p>
            <a:pPr marL="0" lvl="0" indent="0" algn="l" rtl="0">
              <a:spcBef>
                <a:spcPts val="0"/>
              </a:spcBef>
              <a:spcAft>
                <a:spcPts val="0"/>
              </a:spcAft>
              <a:buNone/>
            </a:pPr>
            <a:r>
              <a:rPr lang="nl-NL" dirty="0"/>
              <a:t>Ruben</a:t>
            </a:r>
          </a:p>
        </p:txBody>
      </p:sp>
    </p:spTree>
    <p:extLst>
      <p:ext uri="{BB962C8B-B14F-4D97-AF65-F5344CB8AC3E}">
        <p14:creationId xmlns:p14="http://schemas.microsoft.com/office/powerpoint/2010/main" val="81544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8a8afcc03_0_8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8a8afcc03_0_82: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669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d8ea07b278_0_590: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d8ea07b278_0_590: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De onderwerpen die zij zullen behandelen zijn als volgt:</a:t>
            </a:r>
          </a:p>
          <a:p>
            <a:pPr marL="0" lvl="0" indent="0" algn="l" rtl="0">
              <a:spcBef>
                <a:spcPts val="0"/>
              </a:spcBef>
              <a:spcAft>
                <a:spcPts val="0"/>
              </a:spcAft>
              <a:buNone/>
            </a:pPr>
            <a:r>
              <a:rPr lang="nl-NL" dirty="0"/>
              <a:t>Allereerst een voorstelrondje </a:t>
            </a:r>
          </a:p>
          <a:p>
            <a:pPr marL="0" lvl="0" indent="0" algn="l" rtl="0">
              <a:spcBef>
                <a:spcPts val="0"/>
              </a:spcBef>
              <a:spcAft>
                <a:spcPts val="0"/>
              </a:spcAft>
              <a:buNone/>
            </a:pPr>
            <a:r>
              <a:rPr lang="nl-NL" dirty="0"/>
              <a:t>Vervolgens de profielen </a:t>
            </a:r>
          </a:p>
          <a:p>
            <a:pPr marL="0" lvl="0" indent="0" algn="l" rtl="0">
              <a:spcBef>
                <a:spcPts val="0"/>
              </a:spcBef>
              <a:spcAft>
                <a:spcPts val="0"/>
              </a:spcAft>
              <a:buNone/>
            </a:pPr>
            <a:r>
              <a:rPr lang="nl-NL" dirty="0"/>
              <a:t>Het profielkeuzeproces</a:t>
            </a:r>
          </a:p>
          <a:p>
            <a:pPr marL="0" lvl="0" indent="0" algn="l" rtl="0">
              <a:spcBef>
                <a:spcPts val="0"/>
              </a:spcBef>
              <a:spcAft>
                <a:spcPts val="0"/>
              </a:spcAft>
              <a:buNone/>
            </a:pPr>
            <a:r>
              <a:rPr lang="nl-NL" dirty="0"/>
              <a:t>Vakken in de bovenbouw</a:t>
            </a:r>
          </a:p>
          <a:p>
            <a:pPr marL="0" lvl="0" indent="0" algn="l" rtl="0">
              <a:spcBef>
                <a:spcPts val="0"/>
              </a:spcBef>
              <a:spcAft>
                <a:spcPts val="0"/>
              </a:spcAft>
              <a:buNone/>
            </a:pPr>
            <a:r>
              <a:rPr lang="nl-NL" dirty="0"/>
              <a:t>En tot slot de bovenbouw en extra activiteiten</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d8ea07b278_0_4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d8ea07b278_0_46: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sz="1100" b="0" i="0" dirty="0">
                <a:solidFill>
                  <a:schemeClr val="tx1"/>
                </a:solidFill>
                <a:effectLst/>
                <a:latin typeface="+mj-lt"/>
              </a:rPr>
              <a:t>Waarom heb je voor dit profiel gekozen?</a:t>
            </a:r>
          </a:p>
          <a:p>
            <a:endParaRPr lang="nl-NL" sz="1100" b="0" i="0" dirty="0">
              <a:solidFill>
                <a:schemeClr val="tx1"/>
              </a:solidFill>
              <a:effectLst/>
              <a:latin typeface="+mj-lt"/>
            </a:endParaRPr>
          </a:p>
          <a:p>
            <a:r>
              <a:rPr lang="nl-NL" sz="1100" b="0" i="0" dirty="0">
                <a:solidFill>
                  <a:schemeClr val="tx1"/>
                </a:solidFill>
                <a:effectLst/>
                <a:latin typeface="+mj-lt"/>
              </a:rPr>
              <a:t>Waarom trok dit profiel jou?</a:t>
            </a:r>
          </a:p>
          <a:p>
            <a:endParaRPr lang="nl-NL" sz="1100" b="0" i="0" dirty="0">
              <a:solidFill>
                <a:schemeClr val="tx1"/>
              </a:solidFill>
              <a:effectLst/>
              <a:latin typeface="+mj-lt"/>
            </a:endParaRPr>
          </a:p>
          <a:p>
            <a:r>
              <a:rPr lang="nl-NL" sz="1100" b="0" i="0" dirty="0">
                <a:solidFill>
                  <a:schemeClr val="tx1"/>
                </a:solidFill>
                <a:effectLst/>
                <a:latin typeface="+mj-lt"/>
              </a:rPr>
              <a:t>Heb je nagedacht over de vervolgopleidingen en heeft jouw keuze voor jouw profiel hier ook mee te maken?</a:t>
            </a:r>
          </a:p>
          <a:p>
            <a:endParaRPr lang="nl-NL" sz="1100" b="0" i="0" dirty="0">
              <a:solidFill>
                <a:schemeClr val="tx1"/>
              </a:solidFill>
              <a:effectLst/>
              <a:latin typeface="+mj-lt"/>
            </a:endParaRPr>
          </a:p>
          <a:p>
            <a:r>
              <a:rPr lang="nl-NL" sz="1100" b="0" i="0" dirty="0">
                <a:solidFill>
                  <a:schemeClr val="tx1"/>
                </a:solidFill>
                <a:effectLst/>
                <a:latin typeface="+mj-lt"/>
              </a:rPr>
              <a:t>Ben je tevreden met jouw profiel?</a:t>
            </a:r>
          </a:p>
          <a:p>
            <a:endParaRPr lang="nl-NL" dirty="0"/>
          </a:p>
        </p:txBody>
      </p:sp>
    </p:spTree>
    <p:extLst>
      <p:ext uri="{BB962C8B-B14F-4D97-AF65-F5344CB8AC3E}">
        <p14:creationId xmlns:p14="http://schemas.microsoft.com/office/powerpoint/2010/main" val="1190997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sz="1100" dirty="0"/>
              <a:t>Hoe heb jij het profielkeuzeproces in jaar 3 ervaren?</a:t>
            </a:r>
          </a:p>
          <a:p>
            <a:endParaRPr lang="nl-NL" sz="1100" dirty="0"/>
          </a:p>
          <a:p>
            <a:r>
              <a:rPr lang="nl-NL" sz="1100" dirty="0"/>
              <a:t>Wat ging er goed? </a:t>
            </a:r>
          </a:p>
          <a:p>
            <a:endParaRPr lang="nl-NL" sz="1100" dirty="0"/>
          </a:p>
          <a:p>
            <a:r>
              <a:rPr lang="nl-NL" sz="1100" dirty="0"/>
              <a:t>Wat was moeilijk?</a:t>
            </a:r>
          </a:p>
          <a:p>
            <a:endParaRPr lang="nl-NL" sz="1100" dirty="0"/>
          </a:p>
          <a:p>
            <a:r>
              <a:rPr lang="nl-NL" sz="1100" dirty="0"/>
              <a:t>Wat vond je fijn en wat vond je minder fijn?</a:t>
            </a:r>
            <a:endParaRPr lang="nl-NL" dirty="0"/>
          </a:p>
          <a:p>
            <a:endParaRPr lang="nl-NL" dirty="0"/>
          </a:p>
        </p:txBody>
      </p:sp>
    </p:spTree>
    <p:extLst>
      <p:ext uri="{BB962C8B-B14F-4D97-AF65-F5344CB8AC3E}">
        <p14:creationId xmlns:p14="http://schemas.microsoft.com/office/powerpoint/2010/main" val="1682491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sz="1100" dirty="0"/>
              <a:t>Hoe begon jaar 4 voor jou?</a:t>
            </a:r>
          </a:p>
          <a:p>
            <a:endParaRPr lang="nl-NL" sz="1100" dirty="0"/>
          </a:p>
          <a:p>
            <a:r>
              <a:rPr lang="nl-NL" sz="1100" dirty="0"/>
              <a:t>Waar moeten 3e klas leerlingen op letten?</a:t>
            </a:r>
          </a:p>
          <a:p>
            <a:endParaRPr lang="nl-NL" sz="1100" dirty="0"/>
          </a:p>
          <a:p>
            <a:r>
              <a:rPr lang="nl-NL" sz="1100" dirty="0"/>
              <a:t>Wat moeten ze </a:t>
            </a:r>
            <a:r>
              <a:rPr lang="nl-NL" sz="1100" i="1" dirty="0"/>
              <a:t>zeker</a:t>
            </a:r>
            <a:r>
              <a:rPr lang="nl-NL" sz="1100" dirty="0"/>
              <a:t> doen en wat </a:t>
            </a:r>
            <a:r>
              <a:rPr lang="nl-NL" sz="1100" i="1" dirty="0"/>
              <a:t>zeker niet</a:t>
            </a:r>
            <a:r>
              <a:rPr lang="nl-NL" sz="1100" dirty="0"/>
              <a:t>?</a:t>
            </a:r>
          </a:p>
          <a:p>
            <a:endParaRPr lang="nl-NL" sz="1100" dirty="0"/>
          </a:p>
          <a:p>
            <a:r>
              <a:rPr lang="nl-NL" sz="1100" dirty="0"/>
              <a:t>Hoe zijn de vakken in de bovenbouw 4 havo?</a:t>
            </a:r>
          </a:p>
          <a:p>
            <a:endParaRPr lang="nl-NL" sz="1100" dirty="0"/>
          </a:p>
          <a:p>
            <a:r>
              <a:rPr lang="nl-NL" sz="1100" dirty="0"/>
              <a:t>Zijn er moeilijke vakken / makkelijke vakken?</a:t>
            </a:r>
          </a:p>
          <a:p>
            <a:endParaRPr lang="nl-NL" sz="1100" dirty="0"/>
          </a:p>
          <a:p>
            <a:r>
              <a:rPr lang="nl-NL" sz="1100" dirty="0"/>
              <a:t>Hoe is de lesstof voor jou?</a:t>
            </a:r>
          </a:p>
          <a:p>
            <a:endParaRPr lang="nl-NL" sz="1100" dirty="0"/>
          </a:p>
          <a:p>
            <a:r>
              <a:rPr lang="nl-NL" sz="1100" dirty="0"/>
              <a:t>Is er een verschil in het lesgeven tussen jaar 3 en 4? En op TL?</a:t>
            </a:r>
          </a:p>
          <a:p>
            <a:endParaRPr lang="nl-NL" dirty="0"/>
          </a:p>
        </p:txBody>
      </p:sp>
    </p:spTree>
    <p:extLst>
      <p:ext uri="{BB962C8B-B14F-4D97-AF65-F5344CB8AC3E}">
        <p14:creationId xmlns:p14="http://schemas.microsoft.com/office/powerpoint/2010/main" val="3580644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pPr lvl="1"/>
            <a:r>
              <a:rPr lang="nl-NL" sz="1100" dirty="0" err="1"/>
              <a:t>Toetsuren</a:t>
            </a:r>
            <a:r>
              <a:rPr lang="nl-NL" sz="1100" dirty="0"/>
              <a:t> (woe en vr het 1ste uur)</a:t>
            </a:r>
          </a:p>
          <a:p>
            <a:pPr lvl="1"/>
            <a:endParaRPr lang="nl-NL" sz="1100" dirty="0"/>
          </a:p>
          <a:p>
            <a:pPr lvl="1"/>
            <a:r>
              <a:rPr lang="nl-NL" sz="1100" dirty="0"/>
              <a:t>Clusters</a:t>
            </a:r>
          </a:p>
          <a:p>
            <a:pPr lvl="1"/>
            <a:endParaRPr lang="nl-NL" sz="1100" dirty="0"/>
          </a:p>
          <a:p>
            <a:pPr lvl="1"/>
            <a:r>
              <a:rPr lang="nl-NL" sz="1100" dirty="0"/>
              <a:t>Andere klassen</a:t>
            </a:r>
          </a:p>
          <a:p>
            <a:pPr lvl="1"/>
            <a:endParaRPr lang="nl-NL" sz="1100" dirty="0"/>
          </a:p>
          <a:p>
            <a:pPr lvl="1"/>
            <a:r>
              <a:rPr lang="nl-NL" sz="1100" dirty="0"/>
              <a:t>CKV en maatschappijleer</a:t>
            </a:r>
          </a:p>
          <a:p>
            <a:pPr lvl="1"/>
            <a:endParaRPr lang="nl-NL" sz="1100" dirty="0"/>
          </a:p>
          <a:p>
            <a:pPr lvl="1"/>
            <a:r>
              <a:rPr lang="nl-NL" sz="1100" dirty="0"/>
              <a:t>Het profielwerkstuk</a:t>
            </a:r>
          </a:p>
          <a:p>
            <a:pPr lvl="1"/>
            <a:endParaRPr lang="nl-NL" sz="1100" dirty="0"/>
          </a:p>
          <a:p>
            <a:pPr lvl="1"/>
            <a:r>
              <a:rPr lang="nl-NL" sz="1100" dirty="0"/>
              <a:t>Compensatiepunten</a:t>
            </a:r>
          </a:p>
          <a:p>
            <a:pPr lvl="1"/>
            <a:endParaRPr lang="nl-NL" sz="1100" dirty="0"/>
          </a:p>
          <a:p>
            <a:pPr lvl="1"/>
            <a:r>
              <a:rPr lang="nl-NL" sz="1100" dirty="0"/>
              <a:t>PTA &amp; het </a:t>
            </a:r>
            <a:r>
              <a:rPr lang="nl-NL" sz="1100" dirty="0" err="1"/>
              <a:t>toetsrooster</a:t>
            </a:r>
            <a:endParaRPr lang="nl-NL" sz="1100" dirty="0"/>
          </a:p>
          <a:p>
            <a:pPr lvl="1"/>
            <a:endParaRPr lang="nl-NL" sz="1100" dirty="0"/>
          </a:p>
          <a:p>
            <a:pPr lvl="1"/>
            <a:r>
              <a:rPr lang="nl-NL" sz="1100" dirty="0" err="1"/>
              <a:t>Leerlingresonansgroep</a:t>
            </a:r>
            <a:endParaRPr lang="nl-NL" sz="1100" dirty="0"/>
          </a:p>
          <a:p>
            <a:pPr marL="615950" lvl="1" indent="0">
              <a:buNone/>
            </a:pPr>
            <a:endParaRPr lang="nl-NL" sz="1100" dirty="0"/>
          </a:p>
          <a:p>
            <a:pPr lvl="1"/>
            <a:r>
              <a:rPr lang="nl-NL" sz="1100" dirty="0"/>
              <a:t>Leerlingenraad</a:t>
            </a:r>
          </a:p>
          <a:p>
            <a:pPr lvl="1"/>
            <a:endParaRPr lang="nl-NL" sz="1100" dirty="0"/>
          </a:p>
          <a:p>
            <a:pPr lvl="1"/>
            <a:r>
              <a:rPr lang="nl-NL" sz="1100" dirty="0"/>
              <a:t>Drama/Dans &amp; kunstgeschiedenis</a:t>
            </a:r>
          </a:p>
          <a:p>
            <a:pPr lvl="1"/>
            <a:endParaRPr lang="nl-NL" sz="1100" dirty="0"/>
          </a:p>
          <a:p>
            <a:pPr lvl="1"/>
            <a:r>
              <a:rPr lang="nl-NL" sz="1100" dirty="0"/>
              <a:t>Grote hoeveelheden stof</a:t>
            </a:r>
          </a:p>
          <a:p>
            <a:pPr lvl="1"/>
            <a:endParaRPr lang="nl-NL" sz="1100" dirty="0"/>
          </a:p>
          <a:p>
            <a:pPr lvl="1"/>
            <a:r>
              <a:rPr lang="nl-NL" sz="1100" dirty="0"/>
              <a:t>Meer moeten toepassen</a:t>
            </a:r>
          </a:p>
          <a:p>
            <a:pPr lvl="1"/>
            <a:endParaRPr lang="nl-NL" sz="1100" dirty="0"/>
          </a:p>
          <a:p>
            <a:pPr lvl="1"/>
            <a:r>
              <a:rPr lang="nl-NL" sz="1100" dirty="0"/>
              <a:t>Havo dag &amp; Academische dag</a:t>
            </a:r>
          </a:p>
          <a:p>
            <a:pPr lvl="1"/>
            <a:endParaRPr lang="nl-NL" sz="1100" dirty="0"/>
          </a:p>
          <a:p>
            <a:pPr lvl="1"/>
            <a:r>
              <a:rPr lang="nl-NL" sz="1100" dirty="0"/>
              <a:t>Excursieweek</a:t>
            </a:r>
          </a:p>
          <a:p>
            <a:pPr lvl="1"/>
            <a:endParaRPr lang="nl-NL" sz="1100" dirty="0"/>
          </a:p>
          <a:p>
            <a:pPr lvl="1"/>
            <a:r>
              <a:rPr lang="nl-NL" sz="1100" dirty="0"/>
              <a:t>Cambridge</a:t>
            </a:r>
          </a:p>
          <a:p>
            <a:pPr lvl="1"/>
            <a:endParaRPr lang="nl-NL" sz="1100" dirty="0"/>
          </a:p>
          <a:p>
            <a:pPr lvl="1"/>
            <a:r>
              <a:rPr lang="nl-NL" sz="1100" dirty="0"/>
              <a:t>Debatclub</a:t>
            </a:r>
          </a:p>
          <a:p>
            <a:endParaRPr lang="nl-NL" dirty="0"/>
          </a:p>
        </p:txBody>
      </p:sp>
    </p:spTree>
    <p:extLst>
      <p:ext uri="{BB962C8B-B14F-4D97-AF65-F5344CB8AC3E}">
        <p14:creationId xmlns:p14="http://schemas.microsoft.com/office/powerpoint/2010/main" val="3573437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d8ea07b278_0_9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d8ea07b278_0_9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r>
              <a:rPr lang="nl-NL" sz="1100" dirty="0">
                <a:solidFill>
                  <a:schemeClr val="tx1"/>
                </a:solidFill>
                <a:latin typeface="+mj-lt"/>
              </a:rPr>
              <a:t>Wat is de beste tip die jullie aan de derdeklassers kunnen geven wat betreft het maken van een profielkeuze?</a:t>
            </a:r>
          </a:p>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dc78ea3ea7_0_1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dc78ea3ea7_0_12: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4ea3541ea_0_44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d4ea3541ea_0_449: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3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8a8afcc03_0_8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8a8afcc03_0_82: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nl-NL" dirty="0"/>
              <a:t>Hartelijk welkom beste ouders en verzorgers naar onze voorlichtingsavond klas 3 havo/vwo </a:t>
            </a:r>
          </a:p>
          <a:p>
            <a:pPr marL="171450" lvl="0" indent="-171450" algn="l" rtl="0">
              <a:spcBef>
                <a:spcPts val="0"/>
              </a:spcBef>
              <a:spcAft>
                <a:spcPts val="0"/>
              </a:spcAft>
            </a:pPr>
            <a:r>
              <a:rPr lang="nl-NL" dirty="0"/>
              <a:t>Voordat ik begin wil ik zeggen dat deze </a:t>
            </a:r>
            <a:r>
              <a:rPr lang="nl-NL" dirty="0" err="1"/>
              <a:t>ppt</a:t>
            </a:r>
            <a:r>
              <a:rPr lang="nl-NL" dirty="0"/>
              <a:t> naar u gemaild zal worden, dus u hoeft tussendoor geen foto’s te maken van de dia’s</a:t>
            </a:r>
          </a:p>
          <a:p>
            <a:pPr marL="171450" lvl="0" indent="-171450" algn="l" rtl="0">
              <a:spcBef>
                <a:spcPts val="0"/>
              </a:spcBef>
              <a:spcAft>
                <a:spcPts val="0"/>
              </a:spcAft>
            </a:pPr>
            <a:r>
              <a:rPr lang="nl-NL" dirty="0"/>
              <a:t>Ik zal u vandaag informatie geven over LOB, wat staat voor loopbaan oriëntatie- en begeleiding, want uw zoon of dochter zal dit jaar een profielkeuze maken </a:t>
            </a:r>
          </a:p>
          <a:p>
            <a:pPr marL="171450" lvl="0" indent="-171450" algn="l" rtl="0">
              <a:spcBef>
                <a:spcPts val="0"/>
              </a:spcBef>
              <a:spcAft>
                <a:spcPts val="0"/>
              </a:spcAft>
            </a:pPr>
            <a:r>
              <a:rPr lang="nl-NL" dirty="0"/>
              <a:t>Ook wil ik ouders en verzorgers van onze 4tl leerlingen die de overstap willen maken naar 4 havo van harte welkom heten op deze avond, natuurlijk voor uw dubbel spannend omdat uw zoon of dochter ook momenteel in het examenjaar zit </a:t>
            </a:r>
          </a:p>
          <a:p>
            <a:pPr marL="171450" lvl="0" indent="-171450" algn="l" rtl="0">
              <a:spcBef>
                <a:spcPts val="0"/>
              </a:spcBef>
              <a:spcAft>
                <a:spcPts val="0"/>
              </a:spcAft>
            </a:pPr>
            <a:r>
              <a:rPr lang="nl-NL" dirty="0"/>
              <a:t>Als u vragen heeft tussendoor wil ik u toch vragen om ze even te bewaren voor het einde, wellicht dat we namelijk tussendoor al uw vragen beantwoorden </a:t>
            </a:r>
          </a:p>
          <a:p>
            <a:pPr marL="171450" lvl="0" indent="-171450" algn="l" rtl="0">
              <a:spcBef>
                <a:spcPts val="0"/>
              </a:spcBef>
              <a:spcAft>
                <a:spcPts val="0"/>
              </a:spcAft>
            </a:pPr>
            <a:endParaRPr lang="nl-NL" dirty="0"/>
          </a:p>
          <a:p>
            <a:pPr marL="171450" lvl="0" indent="-171450" algn="l" rtl="0">
              <a:spcBef>
                <a:spcPts val="0"/>
              </a:spcBef>
              <a:spcAft>
                <a:spcPts val="0"/>
              </a:spcAft>
            </a:pPr>
            <a:r>
              <a:rPr lang="nl-NL" dirty="0"/>
              <a:t>Laten we snel beginnen.. </a:t>
            </a:r>
          </a:p>
          <a:p>
            <a:pPr marL="171450" lvl="0" indent="-171450" algn="l" rtl="0">
              <a:spcBef>
                <a:spcPts val="0"/>
              </a:spcBef>
              <a:spcAft>
                <a:spcPts val="0"/>
              </a:spcAft>
            </a:pPr>
            <a:endParaRPr dirty="0"/>
          </a:p>
        </p:txBody>
      </p:sp>
    </p:spTree>
    <p:extLst>
      <p:ext uri="{BB962C8B-B14F-4D97-AF65-F5344CB8AC3E}">
        <p14:creationId xmlns:p14="http://schemas.microsoft.com/office/powerpoint/2010/main" val="398740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d8ea07b278_0_38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d8ea07b278_0_381: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nl-NL" dirty="0"/>
              <a:t>Lob is bedoeld om leerlingen te helpen bij de ontwikkeling van hun loopbaancompetenties. Dit jaar gaan onze leerlingen een profielkeuze maken en in de bovenbouw zullen wij aandacht besteden aan het maken van een studiekeuze. </a:t>
            </a:r>
          </a:p>
          <a:p>
            <a:pPr marL="171450" lvl="0" indent="-171450" algn="l" rtl="0">
              <a:spcBef>
                <a:spcPts val="0"/>
              </a:spcBef>
              <a:spcAft>
                <a:spcPts val="0"/>
              </a:spcAft>
            </a:pPr>
            <a:r>
              <a:rPr lang="nl-NL" dirty="0"/>
              <a:t>En dit is nodig, want in Nederland hebben wij meer dan 1100 hbo opleidingen, 400 wo opleidingen en meer 500 mbo opleidingen. </a:t>
            </a:r>
          </a:p>
          <a:p>
            <a:pPr marL="171450" lvl="0" indent="-171450" algn="l" rtl="0">
              <a:spcBef>
                <a:spcPts val="0"/>
              </a:spcBef>
              <a:spcAft>
                <a:spcPts val="0"/>
              </a:spcAft>
            </a:pPr>
            <a:r>
              <a:rPr lang="nl-NL" dirty="0"/>
              <a:t>Het kan dus heel erg lastig zijn en stressvol zijn om een keuze te maken, maar wat belangrijk is </a:t>
            </a:r>
            <a:r>
              <a:rPr lang="nl-NL" dirty="0" err="1"/>
              <a:t>is</a:t>
            </a:r>
            <a:r>
              <a:rPr lang="nl-NL" dirty="0"/>
              <a:t> om te onthouden dat de keuzes die onze leerlingen maken niet keuzes zijn die voor altijd zullen gelden. </a:t>
            </a:r>
          </a:p>
          <a:p>
            <a:pPr marL="171450" lvl="0" indent="-171450" algn="l" rtl="0">
              <a:spcBef>
                <a:spcPts val="0"/>
              </a:spcBef>
              <a:spcAft>
                <a:spcPts val="0"/>
              </a:spcAft>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d8ea07b278_0_34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d8ea07b278_0_34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nl-NL" dirty="0"/>
              <a:t>Zoals op het plaatje te zien is zal dit jaar zal de focus liggen op: kijken naar jezelf (dus: wie ben ik, wat kan ik, wat vind ik leuk en wat vind ik minder leuk?</a:t>
            </a:r>
          </a:p>
          <a:p>
            <a:pPr marL="171450" lvl="0" indent="-171450" algn="l" rtl="0">
              <a:spcBef>
                <a:spcPts val="0"/>
              </a:spcBef>
              <a:spcAft>
                <a:spcPts val="0"/>
              </a:spcAft>
            </a:pPr>
            <a:r>
              <a:rPr lang="nl-NL" dirty="0"/>
              <a:t>Daarnaast is het belangrijk om achter deze antwoorden te komen door te werken vanuit de verschillende LOB fases </a:t>
            </a:r>
          </a:p>
          <a:p>
            <a:pPr marL="171450" lvl="0" indent="-171450" algn="l" rtl="0">
              <a:spcBef>
                <a:spcPts val="0"/>
              </a:spcBef>
              <a:spcAft>
                <a:spcPts val="0"/>
              </a:spcAft>
            </a:pPr>
            <a:r>
              <a:rPr lang="nl-NL" dirty="0"/>
              <a:t>Bij signaleren gaat het eigenlijk om bewustwording dat je een profielkeuze moet maken. Sommige leerlingen gaan hier direct mee aan de slag en anderen vinden het erg lastig en gaan het uitstellen. </a:t>
            </a:r>
          </a:p>
          <a:p>
            <a:pPr marL="171450" lvl="0" indent="-171450" algn="l" rtl="0">
              <a:spcBef>
                <a:spcPts val="0"/>
              </a:spcBef>
              <a:spcAft>
                <a:spcPts val="0"/>
              </a:spcAft>
            </a:pPr>
            <a:r>
              <a:rPr lang="nl-NL" dirty="0"/>
              <a:t>Bij oriënteren gaat het erom dat leerlingen kijken naar de verschillende profielen en hun kwaliteiten. </a:t>
            </a:r>
          </a:p>
          <a:p>
            <a:pPr marL="171450" lvl="0" indent="-171450" algn="l" rtl="0">
              <a:spcBef>
                <a:spcPts val="0"/>
              </a:spcBef>
              <a:spcAft>
                <a:spcPts val="0"/>
              </a:spcAft>
            </a:pPr>
            <a:r>
              <a:rPr lang="nl-NL" dirty="0"/>
              <a:t>Bij verkennen en verdiepen gaan ze kijken naar de verschillende sectoren en de verschillende vakken en waar zij enthousiast van worden.</a:t>
            </a:r>
          </a:p>
          <a:p>
            <a:pPr marL="171450" lvl="0" indent="-171450" algn="l" rtl="0">
              <a:spcBef>
                <a:spcPts val="0"/>
              </a:spcBef>
              <a:spcAft>
                <a:spcPts val="0"/>
              </a:spcAft>
            </a:pPr>
            <a:r>
              <a:rPr lang="nl-NL" dirty="0"/>
              <a:t>Uiteindelijk gaan ze de knoop doorhakken, </a:t>
            </a:r>
          </a:p>
          <a:p>
            <a:pPr marL="171450" lvl="0" indent="-171450" algn="l" rtl="0">
              <a:spcBef>
                <a:spcPts val="0"/>
              </a:spcBef>
              <a:spcAft>
                <a:spcPts val="0"/>
              </a:spcAft>
            </a:pPr>
            <a:endParaRPr lang="nl-NL" dirty="0"/>
          </a:p>
          <a:p>
            <a:pPr marL="171450" lvl="0" indent="-171450" algn="l" rtl="0">
              <a:spcBef>
                <a:spcPts val="0"/>
              </a:spcBef>
              <a:spcAft>
                <a:spcPts val="0"/>
              </a:spcAft>
            </a:pPr>
            <a:r>
              <a:rPr lang="nl-NL" dirty="0"/>
              <a:t>De opdrachten in onze nieuwe LOB methode </a:t>
            </a:r>
            <a:r>
              <a:rPr lang="nl-NL" dirty="0" err="1"/>
              <a:t>Lyceo</a:t>
            </a:r>
            <a:r>
              <a:rPr lang="nl-NL" dirty="0"/>
              <a:t> en de profielkeuzetest van Talentscan zullen onze leerlingen hierbij helpen, natuurlijk naast alle gesprekken die zij met hun mentoren voeren.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Herhaling </a:t>
            </a:r>
            <a:r>
              <a:rPr lang="nl-NL" dirty="0">
                <a:sym typeface="Wingdings" panose="05000000000000000000" pitchFamily="2" charset="2"/>
              </a:rPr>
              <a:t> wat is LOB</a:t>
            </a:r>
          </a:p>
          <a:p>
            <a:r>
              <a:rPr lang="nl-NL" dirty="0">
                <a:sym typeface="Wingdings" panose="05000000000000000000" pitchFamily="2" charset="2"/>
              </a:rPr>
              <a:t>Hoe gaat jullie daarmee aan de slag  wat vind ik leuk? Wat zou ik later willen doen? Welk profiel past daarbij</a:t>
            </a:r>
          </a:p>
          <a:p>
            <a:r>
              <a:rPr lang="nl-NL" dirty="0">
                <a:sym typeface="Wingdings" panose="05000000000000000000" pitchFamily="2" charset="2"/>
              </a:rPr>
              <a:t>Advies docenten</a:t>
            </a:r>
            <a:endParaRPr lang="nl-NL" dirty="0"/>
          </a:p>
        </p:txBody>
      </p:sp>
      <p:sp>
        <p:nvSpPr>
          <p:cNvPr id="4" name="Tijdelijke aanduiding voor dianummer 3"/>
          <p:cNvSpPr>
            <a:spLocks noGrp="1"/>
          </p:cNvSpPr>
          <p:nvPr>
            <p:ph type="sldNum" sz="quarter" idx="5"/>
          </p:nvPr>
        </p:nvSpPr>
        <p:spPr/>
        <p:txBody>
          <a:bodyPr/>
          <a:lstStyle/>
          <a:p>
            <a:fld id="{46D1E5A1-669D-46F0-A14F-C29EEC0DFB03}" type="slidenum">
              <a:rPr lang="nl-NL" smtClean="0"/>
              <a:t>9</a:t>
            </a:fld>
            <a:endParaRPr lang="nl-NL"/>
          </a:p>
        </p:txBody>
      </p:sp>
    </p:spTree>
    <p:extLst>
      <p:ext uri="{BB962C8B-B14F-4D97-AF65-F5344CB8AC3E}">
        <p14:creationId xmlns:p14="http://schemas.microsoft.com/office/powerpoint/2010/main" val="31074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d789f4c0fa_0_4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d789f4c0fa_0_4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nl-NL" dirty="0"/>
              <a:t>Dit zijn de verschillende profielen. </a:t>
            </a:r>
          </a:p>
          <a:p>
            <a:r>
              <a:rPr lang="nl-NL" dirty="0"/>
              <a:t>Uitleg kort per profiel – kwaliteiten, mogelijke studies en beroepen </a:t>
            </a:r>
          </a:p>
          <a:p>
            <a:r>
              <a:rPr lang="nl-NL" dirty="0"/>
              <a:t>CM – Kunst cultuur, dans theater, rechten, communicatie, sociaal werk</a:t>
            </a:r>
          </a:p>
          <a:p>
            <a:r>
              <a:rPr lang="nl-NL" dirty="0"/>
              <a:t>EM – Bedrijfskunde, </a:t>
            </a:r>
            <a:r>
              <a:rPr lang="nl-NL" dirty="0" err="1"/>
              <a:t>evenmenten</a:t>
            </a:r>
            <a:r>
              <a:rPr lang="nl-NL" dirty="0"/>
              <a:t> organisatie, makelaardij</a:t>
            </a:r>
          </a:p>
          <a:p>
            <a:r>
              <a:rPr lang="nl-NL" dirty="0"/>
              <a:t>NG – zorg, verpleegkunde, verloskunde, voeding</a:t>
            </a:r>
          </a:p>
          <a:p>
            <a:r>
              <a:rPr lang="nl-NL" dirty="0"/>
              <a:t>NT – technische bedrijfskunde, engineering, bouwkunde, ICT</a:t>
            </a:r>
          </a:p>
          <a:p>
            <a:pPr marL="171450" lvl="0" indent="-171450" algn="l" rtl="0">
              <a:spcBef>
                <a:spcPts val="0"/>
              </a:spcBef>
              <a:spcAft>
                <a:spcPts val="0"/>
              </a:spcAft>
            </a:pPr>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8a8afcc03_0_8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8a8afcc03_0_82: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Dan nu de profielkeuzeformulieren - </a:t>
            </a:r>
            <a:endParaRPr dirty="0"/>
          </a:p>
        </p:txBody>
      </p:sp>
    </p:spTree>
    <p:extLst>
      <p:ext uri="{BB962C8B-B14F-4D97-AF65-F5344CB8AC3E}">
        <p14:creationId xmlns:p14="http://schemas.microsoft.com/office/powerpoint/2010/main" val="2610807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912979" y="3996328"/>
            <a:ext cx="5065800" cy="429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800"/>
              <a:buNone/>
              <a:defRPr sz="1800">
                <a:solidFill>
                  <a:schemeClr val="dk1"/>
                </a:solidFill>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p:nvPr>
        </p:nvSpPr>
        <p:spPr>
          <a:xfrm>
            <a:off x="912950" y="2358375"/>
            <a:ext cx="5396100" cy="12618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sz="4100"/>
            </a:lvl1pPr>
            <a:lvl2pPr lvl="1" algn="ctr" rtl="0">
              <a:spcBef>
                <a:spcPts val="0"/>
              </a:spcBef>
              <a:spcAft>
                <a:spcPts val="0"/>
              </a:spcAft>
              <a:buSzPts val="4100"/>
              <a:buNone/>
              <a:defRPr sz="4100"/>
            </a:lvl2pPr>
            <a:lvl3pPr lvl="2" algn="ctr" rtl="0">
              <a:spcBef>
                <a:spcPts val="0"/>
              </a:spcBef>
              <a:spcAft>
                <a:spcPts val="0"/>
              </a:spcAft>
              <a:buSzPts val="4100"/>
              <a:buNone/>
              <a:defRPr sz="4100"/>
            </a:lvl3pPr>
            <a:lvl4pPr lvl="3" algn="ctr" rtl="0">
              <a:spcBef>
                <a:spcPts val="0"/>
              </a:spcBef>
              <a:spcAft>
                <a:spcPts val="0"/>
              </a:spcAft>
              <a:buSzPts val="4100"/>
              <a:buNone/>
              <a:defRPr sz="4100"/>
            </a:lvl4pPr>
            <a:lvl5pPr lvl="4" algn="ctr" rtl="0">
              <a:spcBef>
                <a:spcPts val="0"/>
              </a:spcBef>
              <a:spcAft>
                <a:spcPts val="0"/>
              </a:spcAft>
              <a:buSzPts val="4100"/>
              <a:buNone/>
              <a:defRPr sz="4100"/>
            </a:lvl5pPr>
            <a:lvl6pPr lvl="5" algn="ctr" rtl="0">
              <a:spcBef>
                <a:spcPts val="0"/>
              </a:spcBef>
              <a:spcAft>
                <a:spcPts val="0"/>
              </a:spcAft>
              <a:buSzPts val="4100"/>
              <a:buNone/>
              <a:defRPr sz="4100"/>
            </a:lvl6pPr>
            <a:lvl7pPr lvl="6" algn="ctr" rtl="0">
              <a:spcBef>
                <a:spcPts val="0"/>
              </a:spcBef>
              <a:spcAft>
                <a:spcPts val="0"/>
              </a:spcAft>
              <a:buSzPts val="4100"/>
              <a:buNone/>
              <a:defRPr sz="4100"/>
            </a:lvl7pPr>
            <a:lvl8pPr lvl="7" algn="ctr" rtl="0">
              <a:spcBef>
                <a:spcPts val="0"/>
              </a:spcBef>
              <a:spcAft>
                <a:spcPts val="0"/>
              </a:spcAft>
              <a:buSzPts val="4100"/>
              <a:buNone/>
              <a:defRPr sz="4100"/>
            </a:lvl8pPr>
            <a:lvl9pPr lvl="8" algn="ctr" rtl="0">
              <a:spcBef>
                <a:spcPts val="0"/>
              </a:spcBef>
              <a:spcAft>
                <a:spcPts val="0"/>
              </a:spcAft>
              <a:buSzPts val="4100"/>
              <a:buNone/>
              <a:defRPr sz="4100"/>
            </a:lvl9pPr>
          </a:lstStyle>
          <a:p>
            <a:endParaRPr/>
          </a:p>
        </p:txBody>
      </p:sp>
      <p:cxnSp>
        <p:nvCxnSpPr>
          <p:cNvPr id="12" name="Google Shape;12;p2"/>
          <p:cNvCxnSpPr/>
          <p:nvPr/>
        </p:nvCxnSpPr>
        <p:spPr>
          <a:xfrm>
            <a:off x="911650" y="4747850"/>
            <a:ext cx="8274300" cy="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rot="10800000">
            <a:off x="703375" y="-218400"/>
            <a:ext cx="0" cy="5580300"/>
          </a:xfrm>
          <a:prstGeom prst="straightConnector1">
            <a:avLst/>
          </a:prstGeom>
          <a:noFill/>
          <a:ln w="9525" cap="flat" cmpd="sng">
            <a:solidFill>
              <a:schemeClr val="dk1"/>
            </a:solidFill>
            <a:prstDash val="solid"/>
            <a:round/>
            <a:headEnd type="none" w="med" len="med"/>
            <a:tailEnd type="none" w="med" len="med"/>
          </a:ln>
        </p:spPr>
      </p:cxnSp>
      <p:pic>
        <p:nvPicPr>
          <p:cNvPr id="14" name="Google Shape;14;p2"/>
          <p:cNvPicPr preferRelativeResize="0"/>
          <p:nvPr/>
        </p:nvPicPr>
        <p:blipFill rotWithShape="1">
          <a:blip r:embed="rId2">
            <a:alphaModFix/>
          </a:blip>
          <a:srcRect t="387" b="377"/>
          <a:stretch/>
        </p:blipFill>
        <p:spPr>
          <a:xfrm rot="5400000">
            <a:off x="5591925" y="-1322225"/>
            <a:ext cx="4882575" cy="4845225"/>
          </a:xfrm>
          <a:prstGeom prst="rect">
            <a:avLst/>
          </a:prstGeom>
          <a:noFill/>
          <a:ln>
            <a:noFill/>
          </a:ln>
          <a:effectLst>
            <a:outerShdw blurRad="57150" dist="19050" dir="5400000" algn="bl" rotWithShape="0">
              <a:srgbClr val="000000">
                <a:alpha val="50000"/>
              </a:srgbClr>
            </a:outerShdw>
          </a:effectLst>
        </p:spPr>
      </p:pic>
      <p:pic>
        <p:nvPicPr>
          <p:cNvPr id="15" name="Google Shape;15;p2"/>
          <p:cNvPicPr preferRelativeResize="0"/>
          <p:nvPr/>
        </p:nvPicPr>
        <p:blipFill rotWithShape="1">
          <a:blip r:embed="rId3">
            <a:alphaModFix amt="45000"/>
          </a:blip>
          <a:srcRect l="20137" t="18750" r="12308" b="19246"/>
          <a:stretch/>
        </p:blipFill>
        <p:spPr>
          <a:xfrm>
            <a:off x="5479100" y="-1198475"/>
            <a:ext cx="5208499" cy="5377676"/>
          </a:xfrm>
          <a:prstGeom prst="rect">
            <a:avLst/>
          </a:prstGeom>
          <a:noFill/>
          <a:ln>
            <a:noFill/>
          </a:ln>
        </p:spPr>
      </p:pic>
      <p:pic>
        <p:nvPicPr>
          <p:cNvPr id="16" name="Google Shape;16;p2"/>
          <p:cNvPicPr preferRelativeResize="0"/>
          <p:nvPr/>
        </p:nvPicPr>
        <p:blipFill rotWithShape="1">
          <a:blip r:embed="rId4">
            <a:alphaModFix amt="87000"/>
          </a:blip>
          <a:srcRect t="709" b="709"/>
          <a:stretch/>
        </p:blipFill>
        <p:spPr>
          <a:xfrm rot="-8100000" flipH="1">
            <a:off x="7436907" y="1757046"/>
            <a:ext cx="2308985" cy="2276282"/>
          </a:xfrm>
          <a:prstGeom prst="rect">
            <a:avLst/>
          </a:prstGeom>
          <a:noFill/>
          <a:ln>
            <a:noFill/>
          </a:ln>
        </p:spPr>
      </p:pic>
      <p:sp>
        <p:nvSpPr>
          <p:cNvPr id="17" name="Google Shape;17;p2"/>
          <p:cNvSpPr/>
          <p:nvPr/>
        </p:nvSpPr>
        <p:spPr>
          <a:xfrm>
            <a:off x="5696650" y="-322975"/>
            <a:ext cx="1071600" cy="107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BLANK_3">
    <p:spTree>
      <p:nvGrpSpPr>
        <p:cNvPr id="1" name="Shape 252"/>
        <p:cNvGrpSpPr/>
        <p:nvPr/>
      </p:nvGrpSpPr>
      <p:grpSpPr>
        <a:xfrm>
          <a:off x="0" y="0"/>
          <a:ext cx="0" cy="0"/>
          <a:chOff x="0" y="0"/>
          <a:chExt cx="0" cy="0"/>
        </a:xfrm>
      </p:grpSpPr>
      <p:pic>
        <p:nvPicPr>
          <p:cNvPr id="253" name="Google Shape;253;p25"/>
          <p:cNvPicPr preferRelativeResize="0"/>
          <p:nvPr/>
        </p:nvPicPr>
        <p:blipFill rotWithShape="1">
          <a:blip r:embed="rId2">
            <a:alphaModFix/>
          </a:blip>
          <a:srcRect t="15506" b="7730"/>
          <a:stretch/>
        </p:blipFill>
        <p:spPr>
          <a:xfrm>
            <a:off x="6462081" y="-1992675"/>
            <a:ext cx="4757126" cy="3651900"/>
          </a:xfrm>
          <a:prstGeom prst="rect">
            <a:avLst/>
          </a:prstGeom>
          <a:noFill/>
          <a:ln>
            <a:noFill/>
          </a:ln>
        </p:spPr>
      </p:pic>
      <p:pic>
        <p:nvPicPr>
          <p:cNvPr id="254" name="Google Shape;254;p25"/>
          <p:cNvPicPr preferRelativeResize="0"/>
          <p:nvPr/>
        </p:nvPicPr>
        <p:blipFill rotWithShape="1">
          <a:blip r:embed="rId3">
            <a:alphaModFix amt="80000"/>
          </a:blip>
          <a:srcRect t="6732" b="6732"/>
          <a:stretch/>
        </p:blipFill>
        <p:spPr>
          <a:xfrm>
            <a:off x="7536150" y="4142349"/>
            <a:ext cx="3172425" cy="2745300"/>
          </a:xfrm>
          <a:prstGeom prst="rect">
            <a:avLst/>
          </a:prstGeom>
          <a:noFill/>
          <a:ln>
            <a:noFill/>
          </a:ln>
        </p:spPr>
      </p:pic>
      <p:sp>
        <p:nvSpPr>
          <p:cNvPr id="255" name="Google Shape;255;p25"/>
          <p:cNvSpPr txBox="1">
            <a:spLocks noGrp="1"/>
          </p:cNvSpPr>
          <p:nvPr>
            <p:ph type="sldNum" idx="12"/>
          </p:nvPr>
        </p:nvSpPr>
        <p:spPr>
          <a:xfrm>
            <a:off x="8317059" y="4749851"/>
            <a:ext cx="548700" cy="393600"/>
          </a:xfrm>
          <a:prstGeom prst="rect">
            <a:avLst/>
          </a:prstGeom>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sp>
        <p:nvSpPr>
          <p:cNvPr id="256" name="Google Shape;256;p25"/>
          <p:cNvSpPr txBox="1">
            <a:spLocks noGrp="1"/>
          </p:cNvSpPr>
          <p:nvPr>
            <p:ph type="title"/>
          </p:nvPr>
        </p:nvSpPr>
        <p:spPr>
          <a:xfrm>
            <a:off x="986500" y="553650"/>
            <a:ext cx="7455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7" name="Google Shape;257;p25"/>
          <p:cNvSpPr/>
          <p:nvPr/>
        </p:nvSpPr>
        <p:spPr>
          <a:xfrm>
            <a:off x="7950575" y="4747850"/>
            <a:ext cx="1219200" cy="429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8" name="Google Shape;258;p25"/>
          <p:cNvCxnSpPr/>
          <p:nvPr/>
        </p:nvCxnSpPr>
        <p:spPr>
          <a:xfrm>
            <a:off x="1075300" y="4747850"/>
            <a:ext cx="6890400" cy="0"/>
          </a:xfrm>
          <a:prstGeom prst="straightConnector1">
            <a:avLst/>
          </a:prstGeom>
          <a:noFill/>
          <a:ln w="9525" cap="flat" cmpd="sng">
            <a:solidFill>
              <a:schemeClr val="dk1"/>
            </a:solidFill>
            <a:prstDash val="solid"/>
            <a:round/>
            <a:headEnd type="none" w="med" len="med"/>
            <a:tailEnd type="none" w="med" len="med"/>
          </a:ln>
        </p:spPr>
      </p:cxnSp>
      <p:cxnSp>
        <p:nvCxnSpPr>
          <p:cNvPr id="259" name="Google Shape;259;p25"/>
          <p:cNvCxnSpPr/>
          <p:nvPr/>
        </p:nvCxnSpPr>
        <p:spPr>
          <a:xfrm rot="10800000">
            <a:off x="703375" y="-218400"/>
            <a:ext cx="0" cy="55803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BLANK_8">
    <p:spTree>
      <p:nvGrpSpPr>
        <p:cNvPr id="1" name="Shape 260"/>
        <p:cNvGrpSpPr/>
        <p:nvPr/>
      </p:nvGrpSpPr>
      <p:grpSpPr>
        <a:xfrm>
          <a:off x="0" y="0"/>
          <a:ext cx="0" cy="0"/>
          <a:chOff x="0" y="0"/>
          <a:chExt cx="0" cy="0"/>
        </a:xfrm>
      </p:grpSpPr>
      <p:pic>
        <p:nvPicPr>
          <p:cNvPr id="261" name="Google Shape;261;p26"/>
          <p:cNvPicPr preferRelativeResize="0"/>
          <p:nvPr/>
        </p:nvPicPr>
        <p:blipFill rotWithShape="1">
          <a:blip r:embed="rId2">
            <a:alphaModFix/>
          </a:blip>
          <a:srcRect l="12952" t="6732" b="15251"/>
          <a:stretch/>
        </p:blipFill>
        <p:spPr>
          <a:xfrm>
            <a:off x="8116350" y="3903275"/>
            <a:ext cx="2972299" cy="2663951"/>
          </a:xfrm>
          <a:prstGeom prst="rect">
            <a:avLst/>
          </a:prstGeom>
          <a:noFill/>
          <a:ln>
            <a:noFill/>
          </a:ln>
        </p:spPr>
      </p:pic>
      <p:sp>
        <p:nvSpPr>
          <p:cNvPr id="262" name="Google Shape;262;p26"/>
          <p:cNvSpPr/>
          <p:nvPr/>
        </p:nvSpPr>
        <p:spPr>
          <a:xfrm>
            <a:off x="7950575" y="4747850"/>
            <a:ext cx="1219200" cy="429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txBox="1">
            <a:spLocks noGrp="1"/>
          </p:cNvSpPr>
          <p:nvPr>
            <p:ph type="sldNum" idx="12"/>
          </p:nvPr>
        </p:nvSpPr>
        <p:spPr>
          <a:xfrm>
            <a:off x="8317059" y="4749851"/>
            <a:ext cx="548700" cy="393600"/>
          </a:xfrm>
          <a:prstGeom prst="rect">
            <a:avLst/>
          </a:prstGeom>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cxnSp>
        <p:nvCxnSpPr>
          <p:cNvPr id="264" name="Google Shape;264;p26"/>
          <p:cNvCxnSpPr/>
          <p:nvPr/>
        </p:nvCxnSpPr>
        <p:spPr>
          <a:xfrm>
            <a:off x="1075300" y="4747850"/>
            <a:ext cx="6890400" cy="0"/>
          </a:xfrm>
          <a:prstGeom prst="straightConnector1">
            <a:avLst/>
          </a:prstGeom>
          <a:noFill/>
          <a:ln w="9525" cap="flat" cmpd="sng">
            <a:solidFill>
              <a:schemeClr val="dk1"/>
            </a:solidFill>
            <a:prstDash val="solid"/>
            <a:round/>
            <a:headEnd type="none" w="med" len="med"/>
            <a:tailEnd type="none" w="med" len="med"/>
          </a:ln>
        </p:spPr>
      </p:cxnSp>
      <p:cxnSp>
        <p:nvCxnSpPr>
          <p:cNvPr id="265" name="Google Shape;265;p26"/>
          <p:cNvCxnSpPr/>
          <p:nvPr/>
        </p:nvCxnSpPr>
        <p:spPr>
          <a:xfrm rot="10800000">
            <a:off x="703375" y="-218400"/>
            <a:ext cx="0" cy="5580300"/>
          </a:xfrm>
          <a:prstGeom prst="straightConnector1">
            <a:avLst/>
          </a:prstGeom>
          <a:noFill/>
          <a:ln w="9525" cap="flat" cmpd="sng">
            <a:solidFill>
              <a:schemeClr val="dk1"/>
            </a:solidFill>
            <a:prstDash val="solid"/>
            <a:round/>
            <a:headEnd type="none" w="med" len="med"/>
            <a:tailEnd type="none" w="med" len="med"/>
          </a:ln>
        </p:spPr>
      </p:cxnSp>
      <p:cxnSp>
        <p:nvCxnSpPr>
          <p:cNvPr id="266" name="Google Shape;266;p26"/>
          <p:cNvCxnSpPr/>
          <p:nvPr/>
        </p:nvCxnSpPr>
        <p:spPr>
          <a:xfrm rot="10800000">
            <a:off x="8440600" y="0"/>
            <a:ext cx="0" cy="4223100"/>
          </a:xfrm>
          <a:prstGeom prst="straightConnector1">
            <a:avLst/>
          </a:prstGeom>
          <a:noFill/>
          <a:ln w="9525" cap="flat" cmpd="sng">
            <a:solidFill>
              <a:schemeClr val="dk1"/>
            </a:solidFill>
            <a:prstDash val="solid"/>
            <a:round/>
            <a:headEnd type="none" w="med" len="med"/>
            <a:tailEnd type="none" w="med" len="med"/>
          </a:ln>
        </p:spPr>
      </p:cxnSp>
      <p:pic>
        <p:nvPicPr>
          <p:cNvPr id="267" name="Google Shape;267;p26"/>
          <p:cNvPicPr preferRelativeResize="0"/>
          <p:nvPr/>
        </p:nvPicPr>
        <p:blipFill rotWithShape="1">
          <a:blip r:embed="rId3">
            <a:alphaModFix/>
          </a:blip>
          <a:srcRect t="3025" b="3025"/>
          <a:stretch/>
        </p:blipFill>
        <p:spPr>
          <a:xfrm rot="-1468696">
            <a:off x="7280301" y="-1727526"/>
            <a:ext cx="3627174" cy="3407700"/>
          </a:xfrm>
          <a:prstGeom prst="rect">
            <a:avLst/>
          </a:prstGeom>
          <a:noFill/>
          <a:ln>
            <a:noFill/>
          </a:ln>
        </p:spPr>
      </p:pic>
      <p:sp>
        <p:nvSpPr>
          <p:cNvPr id="268" name="Google Shape;268;p26"/>
          <p:cNvSpPr txBox="1">
            <a:spLocks noGrp="1"/>
          </p:cNvSpPr>
          <p:nvPr>
            <p:ph type="title"/>
          </p:nvPr>
        </p:nvSpPr>
        <p:spPr>
          <a:xfrm>
            <a:off x="986500" y="553650"/>
            <a:ext cx="7455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0">
    <p:spTree>
      <p:nvGrpSpPr>
        <p:cNvPr id="1" name="Shape 276"/>
        <p:cNvGrpSpPr/>
        <p:nvPr/>
      </p:nvGrpSpPr>
      <p:grpSpPr>
        <a:xfrm>
          <a:off x="0" y="0"/>
          <a:ext cx="0" cy="0"/>
          <a:chOff x="0" y="0"/>
          <a:chExt cx="0" cy="0"/>
        </a:xfrm>
      </p:grpSpPr>
      <p:sp>
        <p:nvSpPr>
          <p:cNvPr id="277" name="Google Shape;277;p28"/>
          <p:cNvSpPr txBox="1">
            <a:spLocks noGrp="1"/>
          </p:cNvSpPr>
          <p:nvPr>
            <p:ph type="sldNum" idx="12"/>
          </p:nvPr>
        </p:nvSpPr>
        <p:spPr>
          <a:xfrm>
            <a:off x="8317059" y="4749851"/>
            <a:ext cx="548700" cy="393600"/>
          </a:xfrm>
          <a:prstGeom prst="rect">
            <a:avLst/>
          </a:prstGeom>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sp>
        <p:nvSpPr>
          <p:cNvPr id="278" name="Google Shape;278;p28"/>
          <p:cNvSpPr/>
          <p:nvPr/>
        </p:nvSpPr>
        <p:spPr>
          <a:xfrm>
            <a:off x="7950575" y="4747850"/>
            <a:ext cx="1219200" cy="429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9" name="Google Shape;279;p28"/>
          <p:cNvCxnSpPr/>
          <p:nvPr/>
        </p:nvCxnSpPr>
        <p:spPr>
          <a:xfrm>
            <a:off x="1075300" y="4747850"/>
            <a:ext cx="6879900" cy="0"/>
          </a:xfrm>
          <a:prstGeom prst="straightConnector1">
            <a:avLst/>
          </a:prstGeom>
          <a:noFill/>
          <a:ln w="9525" cap="flat" cmpd="sng">
            <a:solidFill>
              <a:schemeClr val="dk1"/>
            </a:solidFill>
            <a:prstDash val="solid"/>
            <a:round/>
            <a:headEnd type="none" w="med" len="med"/>
            <a:tailEnd type="none" w="med" len="med"/>
          </a:ln>
        </p:spPr>
      </p:cxnSp>
      <p:sp>
        <p:nvSpPr>
          <p:cNvPr id="280" name="Google Shape;280;p28"/>
          <p:cNvSpPr txBox="1">
            <a:spLocks noGrp="1"/>
          </p:cNvSpPr>
          <p:nvPr>
            <p:ph type="sldNum" idx="2"/>
          </p:nvPr>
        </p:nvSpPr>
        <p:spPr>
          <a:xfrm>
            <a:off x="8317059" y="4749851"/>
            <a:ext cx="548700" cy="393600"/>
          </a:xfrm>
          <a:prstGeom prst="rect">
            <a:avLst/>
          </a:prstGeom>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cxnSp>
        <p:nvCxnSpPr>
          <p:cNvPr id="281" name="Google Shape;281;p28"/>
          <p:cNvCxnSpPr/>
          <p:nvPr/>
        </p:nvCxnSpPr>
        <p:spPr>
          <a:xfrm>
            <a:off x="703375" y="393600"/>
            <a:ext cx="8440500" cy="0"/>
          </a:xfrm>
          <a:prstGeom prst="straightConnector1">
            <a:avLst/>
          </a:prstGeom>
          <a:noFill/>
          <a:ln w="9525" cap="flat" cmpd="sng">
            <a:solidFill>
              <a:schemeClr val="dk1"/>
            </a:solidFill>
            <a:prstDash val="solid"/>
            <a:round/>
            <a:headEnd type="none" w="med" len="med"/>
            <a:tailEnd type="none" w="med" len="med"/>
          </a:ln>
        </p:spPr>
      </p:cxnSp>
      <p:cxnSp>
        <p:nvCxnSpPr>
          <p:cNvPr id="282" name="Google Shape;282;p28"/>
          <p:cNvCxnSpPr/>
          <p:nvPr/>
        </p:nvCxnSpPr>
        <p:spPr>
          <a:xfrm rot="10800000">
            <a:off x="703375" y="-218150"/>
            <a:ext cx="0" cy="4694400"/>
          </a:xfrm>
          <a:prstGeom prst="straightConnector1">
            <a:avLst/>
          </a:prstGeom>
          <a:noFill/>
          <a:ln w="9525" cap="flat" cmpd="sng">
            <a:solidFill>
              <a:schemeClr val="dk1"/>
            </a:solidFill>
            <a:prstDash val="solid"/>
            <a:round/>
            <a:headEnd type="none" w="med" len="med"/>
            <a:tailEnd type="none" w="med" len="med"/>
          </a:ln>
        </p:spPr>
      </p:cxnSp>
      <p:pic>
        <p:nvPicPr>
          <p:cNvPr id="283" name="Google Shape;283;p28"/>
          <p:cNvPicPr preferRelativeResize="0"/>
          <p:nvPr/>
        </p:nvPicPr>
        <p:blipFill rotWithShape="1">
          <a:blip r:embed="rId2">
            <a:alphaModFix/>
          </a:blip>
          <a:srcRect l="4442" t="14545" r="7412" b="10938"/>
          <a:stretch/>
        </p:blipFill>
        <p:spPr>
          <a:xfrm>
            <a:off x="-1559175" y="4365350"/>
            <a:ext cx="3102850" cy="26233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C1DB7-7BEF-8455-5711-7C8DF940907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62B5872-5758-98A9-9C32-370636C86B9D}"/>
              </a:ext>
            </a:extLst>
          </p:cNvPr>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9C4AD18-2520-B28D-57EF-6A559F65F8C4}"/>
              </a:ext>
            </a:extLst>
          </p:cNvPr>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57CFCFA-7161-0D98-F802-CF0B5245D647}"/>
              </a:ext>
            </a:extLst>
          </p:cNvPr>
          <p:cNvSpPr>
            <a:spLocks noGrp="1"/>
          </p:cNvSpPr>
          <p:nvPr>
            <p:ph type="dt" sz="half" idx="10"/>
          </p:nvPr>
        </p:nvSpPr>
        <p:spPr/>
        <p:txBody>
          <a:bodyPr/>
          <a:lstStyle/>
          <a:p>
            <a:fld id="{09543E78-4E70-496A-B5DD-CA29799E1032}" type="datetimeFigureOut">
              <a:rPr lang="nl-NL" smtClean="0"/>
              <a:t>18-12-2024</a:t>
            </a:fld>
            <a:endParaRPr lang="nl-NL"/>
          </a:p>
        </p:txBody>
      </p:sp>
      <p:sp>
        <p:nvSpPr>
          <p:cNvPr id="6" name="Tijdelijke aanduiding voor voettekst 5">
            <a:extLst>
              <a:ext uri="{FF2B5EF4-FFF2-40B4-BE49-F238E27FC236}">
                <a16:creationId xmlns:a16="http://schemas.microsoft.com/office/drawing/2014/main" id="{CA4F0D4C-6F07-9856-AB3B-1D9A30F03C8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54FF809-1AC5-69CB-93B6-7177AD28B897}"/>
              </a:ext>
            </a:extLst>
          </p:cNvPr>
          <p:cNvSpPr>
            <a:spLocks noGrp="1"/>
          </p:cNvSpPr>
          <p:nvPr>
            <p:ph type="sldNum" sz="quarter" idx="12"/>
          </p:nvPr>
        </p:nvSpPr>
        <p:spPr/>
        <p:txBody>
          <a:bodyPr/>
          <a:lstStyle/>
          <a:p>
            <a:fld id="{B29C0933-3F72-40FC-A5B7-DB01DEB4A486}" type="slidenum">
              <a:rPr lang="nl-NL" smtClean="0"/>
              <a:t>‹nr.›</a:t>
            </a:fld>
            <a:endParaRPr lang="nl-NL"/>
          </a:p>
        </p:txBody>
      </p:sp>
    </p:spTree>
    <p:extLst>
      <p:ext uri="{BB962C8B-B14F-4D97-AF65-F5344CB8AC3E}">
        <p14:creationId xmlns:p14="http://schemas.microsoft.com/office/powerpoint/2010/main" val="831751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EB2D3-F816-FE8E-881D-8DD5C6D3264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2D8EBC7-0EC5-3B0B-0D09-92B98EA6804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48563E-1116-154B-2CFC-48DE0DDB3BAE}"/>
              </a:ext>
            </a:extLst>
          </p:cNvPr>
          <p:cNvSpPr>
            <a:spLocks noGrp="1"/>
          </p:cNvSpPr>
          <p:nvPr>
            <p:ph type="dt" sz="half" idx="10"/>
          </p:nvPr>
        </p:nvSpPr>
        <p:spPr/>
        <p:txBody>
          <a:bodyPr/>
          <a:lstStyle/>
          <a:p>
            <a:fld id="{09543E78-4E70-496A-B5DD-CA29799E1032}" type="datetimeFigureOut">
              <a:rPr lang="nl-NL" smtClean="0"/>
              <a:t>18-12-2024</a:t>
            </a:fld>
            <a:endParaRPr lang="nl-NL"/>
          </a:p>
        </p:txBody>
      </p:sp>
      <p:sp>
        <p:nvSpPr>
          <p:cNvPr id="5" name="Tijdelijke aanduiding voor voettekst 4">
            <a:extLst>
              <a:ext uri="{FF2B5EF4-FFF2-40B4-BE49-F238E27FC236}">
                <a16:creationId xmlns:a16="http://schemas.microsoft.com/office/drawing/2014/main" id="{07378406-4985-DA91-838B-9DAD5BB54D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6446F5-F709-3513-186A-A596AF09D76D}"/>
              </a:ext>
            </a:extLst>
          </p:cNvPr>
          <p:cNvSpPr>
            <a:spLocks noGrp="1"/>
          </p:cNvSpPr>
          <p:nvPr>
            <p:ph type="sldNum" sz="quarter" idx="12"/>
          </p:nvPr>
        </p:nvSpPr>
        <p:spPr/>
        <p:txBody>
          <a:bodyPr/>
          <a:lstStyle/>
          <a:p>
            <a:fld id="{B29C0933-3F72-40FC-A5B7-DB01DEB4A486}" type="slidenum">
              <a:rPr lang="nl-NL" smtClean="0"/>
              <a:t>‹nr.›</a:t>
            </a:fld>
            <a:endParaRPr lang="nl-NL"/>
          </a:p>
        </p:txBody>
      </p:sp>
    </p:spTree>
    <p:extLst>
      <p:ext uri="{BB962C8B-B14F-4D97-AF65-F5344CB8AC3E}">
        <p14:creationId xmlns:p14="http://schemas.microsoft.com/office/powerpoint/2010/main" val="131450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sldNum" idx="12"/>
          </p:nvPr>
        </p:nvSpPr>
        <p:spPr>
          <a:xfrm>
            <a:off x="8317059" y="4749851"/>
            <a:ext cx="548700" cy="393600"/>
          </a:xfrm>
          <a:prstGeom prst="rect">
            <a:avLst/>
          </a:prstGeom>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sp>
        <p:nvSpPr>
          <p:cNvPr id="20" name="Google Shape;20;p3"/>
          <p:cNvSpPr txBox="1">
            <a:spLocks noGrp="1"/>
          </p:cNvSpPr>
          <p:nvPr>
            <p:ph type="title"/>
          </p:nvPr>
        </p:nvSpPr>
        <p:spPr>
          <a:xfrm>
            <a:off x="2780800" y="2311050"/>
            <a:ext cx="3673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1" name="Google Shape;21;p3"/>
          <p:cNvSpPr/>
          <p:nvPr/>
        </p:nvSpPr>
        <p:spPr>
          <a:xfrm>
            <a:off x="7950575" y="4747850"/>
            <a:ext cx="1219200" cy="429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22;p3"/>
          <p:cNvCxnSpPr/>
          <p:nvPr/>
        </p:nvCxnSpPr>
        <p:spPr>
          <a:xfrm>
            <a:off x="1075300" y="4747850"/>
            <a:ext cx="6885600" cy="0"/>
          </a:xfrm>
          <a:prstGeom prst="straightConnector1">
            <a:avLst/>
          </a:prstGeom>
          <a:noFill/>
          <a:ln w="9525" cap="flat" cmpd="sng">
            <a:solidFill>
              <a:schemeClr val="dk1"/>
            </a:solidFill>
            <a:prstDash val="solid"/>
            <a:round/>
            <a:headEnd type="none" w="med" len="med"/>
            <a:tailEnd type="none" w="med" len="med"/>
          </a:ln>
        </p:spPr>
      </p:cxnSp>
      <p:sp>
        <p:nvSpPr>
          <p:cNvPr id="23" name="Google Shape;23;p3"/>
          <p:cNvSpPr txBox="1">
            <a:spLocks noGrp="1"/>
          </p:cNvSpPr>
          <p:nvPr>
            <p:ph type="subTitle" idx="1"/>
          </p:nvPr>
        </p:nvSpPr>
        <p:spPr>
          <a:xfrm>
            <a:off x="1227075" y="3052255"/>
            <a:ext cx="52275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4" name="Google Shape;24;p3"/>
          <p:cNvSpPr txBox="1">
            <a:spLocks noGrp="1"/>
          </p:cNvSpPr>
          <p:nvPr>
            <p:ph type="title" idx="2" hasCustomPrompt="1"/>
          </p:nvPr>
        </p:nvSpPr>
        <p:spPr>
          <a:xfrm>
            <a:off x="1133650" y="1762200"/>
            <a:ext cx="1647000" cy="123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9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cxnSp>
        <p:nvCxnSpPr>
          <p:cNvPr id="25" name="Google Shape;25;p3"/>
          <p:cNvCxnSpPr/>
          <p:nvPr/>
        </p:nvCxnSpPr>
        <p:spPr>
          <a:xfrm rot="10800000">
            <a:off x="703375" y="-218400"/>
            <a:ext cx="0" cy="5580300"/>
          </a:xfrm>
          <a:prstGeom prst="straightConnector1">
            <a:avLst/>
          </a:prstGeom>
          <a:noFill/>
          <a:ln w="9525" cap="flat" cmpd="sng">
            <a:solidFill>
              <a:schemeClr val="dk1"/>
            </a:solidFill>
            <a:prstDash val="solid"/>
            <a:round/>
            <a:headEnd type="none" w="med" len="med"/>
            <a:tailEnd type="none" w="med" len="med"/>
          </a:ln>
        </p:spPr>
      </p:cxnSp>
      <p:pic>
        <p:nvPicPr>
          <p:cNvPr id="26" name="Google Shape;26;p3"/>
          <p:cNvPicPr preferRelativeResize="0"/>
          <p:nvPr/>
        </p:nvPicPr>
        <p:blipFill rotWithShape="1">
          <a:blip r:embed="rId2">
            <a:alphaModFix amt="82000"/>
          </a:blip>
          <a:srcRect l="2061" r="2061"/>
          <a:stretch/>
        </p:blipFill>
        <p:spPr>
          <a:xfrm rot="-5400000" flipH="1">
            <a:off x="6484618" y="-1265256"/>
            <a:ext cx="4151114" cy="4329826"/>
          </a:xfrm>
          <a:prstGeom prst="rect">
            <a:avLst/>
          </a:prstGeom>
          <a:noFill/>
          <a:ln>
            <a:noFill/>
          </a:ln>
          <a:effectLst>
            <a:outerShdw blurRad="57150" dist="19050" dir="5400000" algn="bl" rotWithShape="0">
              <a:srgbClr val="000000">
                <a:alpha val="50000"/>
              </a:srgbClr>
            </a:outerShdw>
          </a:effectLst>
        </p:spPr>
      </p:pic>
      <p:pic>
        <p:nvPicPr>
          <p:cNvPr id="27" name="Google Shape;27;p3"/>
          <p:cNvPicPr preferRelativeResize="0"/>
          <p:nvPr/>
        </p:nvPicPr>
        <p:blipFill rotWithShape="1">
          <a:blip r:embed="rId3">
            <a:alphaModFix amt="83000"/>
          </a:blip>
          <a:srcRect l="2061" r="2061"/>
          <a:stretch/>
        </p:blipFill>
        <p:spPr>
          <a:xfrm rot="5400000" flipH="1">
            <a:off x="7616344" y="918821"/>
            <a:ext cx="2951330" cy="307838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
          <p:cNvSpPr txBox="1">
            <a:spLocks noGrp="1"/>
          </p:cNvSpPr>
          <p:nvPr>
            <p:ph type="sldNum" idx="12"/>
          </p:nvPr>
        </p:nvSpPr>
        <p:spPr>
          <a:xfrm>
            <a:off x="8317059" y="4749851"/>
            <a:ext cx="548700" cy="393600"/>
          </a:xfrm>
          <a:prstGeom prst="rect">
            <a:avLst/>
          </a:prstGeom>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sp>
        <p:nvSpPr>
          <p:cNvPr id="51" name="Google Shape;51;p6"/>
          <p:cNvSpPr txBox="1">
            <a:spLocks noGrp="1"/>
          </p:cNvSpPr>
          <p:nvPr>
            <p:ph type="title"/>
          </p:nvPr>
        </p:nvSpPr>
        <p:spPr>
          <a:xfrm>
            <a:off x="986500" y="553650"/>
            <a:ext cx="7455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6"/>
          <p:cNvSpPr/>
          <p:nvPr/>
        </p:nvSpPr>
        <p:spPr>
          <a:xfrm>
            <a:off x="7950575" y="4747850"/>
            <a:ext cx="1219200" cy="429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53;p6"/>
          <p:cNvCxnSpPr/>
          <p:nvPr/>
        </p:nvCxnSpPr>
        <p:spPr>
          <a:xfrm>
            <a:off x="1075300" y="4747850"/>
            <a:ext cx="6890400" cy="0"/>
          </a:xfrm>
          <a:prstGeom prst="straightConnector1">
            <a:avLst/>
          </a:prstGeom>
          <a:noFill/>
          <a:ln w="9525" cap="flat" cmpd="sng">
            <a:solidFill>
              <a:schemeClr val="dk1"/>
            </a:solidFill>
            <a:prstDash val="solid"/>
            <a:round/>
            <a:headEnd type="none" w="med" len="med"/>
            <a:tailEnd type="none" w="med" len="med"/>
          </a:ln>
        </p:spPr>
      </p:cxnSp>
      <p:cxnSp>
        <p:nvCxnSpPr>
          <p:cNvPr id="54" name="Google Shape;54;p6"/>
          <p:cNvCxnSpPr/>
          <p:nvPr/>
        </p:nvCxnSpPr>
        <p:spPr>
          <a:xfrm rot="10800000">
            <a:off x="703375" y="-218400"/>
            <a:ext cx="0" cy="5580300"/>
          </a:xfrm>
          <a:prstGeom prst="straightConnector1">
            <a:avLst/>
          </a:prstGeom>
          <a:noFill/>
          <a:ln w="9525" cap="flat" cmpd="sng">
            <a:solidFill>
              <a:schemeClr val="dk1"/>
            </a:solidFill>
            <a:prstDash val="solid"/>
            <a:round/>
            <a:headEnd type="none" w="med" len="med"/>
            <a:tailEnd type="none" w="med" len="med"/>
          </a:ln>
        </p:spPr>
      </p:cxnSp>
      <p:pic>
        <p:nvPicPr>
          <p:cNvPr id="55" name="Google Shape;55;p6"/>
          <p:cNvPicPr preferRelativeResize="0"/>
          <p:nvPr/>
        </p:nvPicPr>
        <p:blipFill rotWithShape="1">
          <a:blip r:embed="rId2">
            <a:alphaModFix amt="85000"/>
          </a:blip>
          <a:srcRect l="4075" t="13822" r="7514" b="12338"/>
          <a:stretch/>
        </p:blipFill>
        <p:spPr>
          <a:xfrm>
            <a:off x="7090100" y="-1936325"/>
            <a:ext cx="3299801" cy="3100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cxnSp>
        <p:nvCxnSpPr>
          <p:cNvPr id="67" name="Google Shape;67;p8"/>
          <p:cNvCxnSpPr/>
          <p:nvPr/>
        </p:nvCxnSpPr>
        <p:spPr>
          <a:xfrm rot="10800000">
            <a:off x="8440500" y="398400"/>
            <a:ext cx="0" cy="4963500"/>
          </a:xfrm>
          <a:prstGeom prst="straightConnector1">
            <a:avLst/>
          </a:prstGeom>
          <a:noFill/>
          <a:ln w="9525" cap="flat" cmpd="sng">
            <a:solidFill>
              <a:schemeClr val="dk1"/>
            </a:solidFill>
            <a:prstDash val="solid"/>
            <a:round/>
            <a:headEnd type="none" w="med" len="med"/>
            <a:tailEnd type="none" w="med" len="med"/>
          </a:ln>
        </p:spPr>
      </p:cxnSp>
      <p:cxnSp>
        <p:nvCxnSpPr>
          <p:cNvPr id="68" name="Google Shape;68;p8"/>
          <p:cNvCxnSpPr/>
          <p:nvPr/>
        </p:nvCxnSpPr>
        <p:spPr>
          <a:xfrm rot="10800000">
            <a:off x="703375" y="-218325"/>
            <a:ext cx="0" cy="4973700"/>
          </a:xfrm>
          <a:prstGeom prst="straightConnector1">
            <a:avLst/>
          </a:prstGeom>
          <a:noFill/>
          <a:ln w="9525" cap="flat" cmpd="sng">
            <a:solidFill>
              <a:schemeClr val="dk1"/>
            </a:solidFill>
            <a:prstDash val="solid"/>
            <a:round/>
            <a:headEnd type="none" w="med" len="med"/>
            <a:tailEnd type="none" w="med" len="med"/>
          </a:ln>
        </p:spPr>
      </p:cxnSp>
      <p:cxnSp>
        <p:nvCxnSpPr>
          <p:cNvPr id="69" name="Google Shape;69;p8"/>
          <p:cNvCxnSpPr/>
          <p:nvPr/>
        </p:nvCxnSpPr>
        <p:spPr>
          <a:xfrm>
            <a:off x="701925" y="4747850"/>
            <a:ext cx="7253400" cy="0"/>
          </a:xfrm>
          <a:prstGeom prst="straightConnector1">
            <a:avLst/>
          </a:prstGeom>
          <a:noFill/>
          <a:ln w="9525" cap="flat" cmpd="sng">
            <a:solidFill>
              <a:schemeClr val="dk1"/>
            </a:solidFill>
            <a:prstDash val="solid"/>
            <a:round/>
            <a:headEnd type="none" w="med" len="med"/>
            <a:tailEnd type="none" w="med" len="med"/>
          </a:ln>
        </p:spPr>
      </p:cxnSp>
      <p:cxnSp>
        <p:nvCxnSpPr>
          <p:cNvPr id="70" name="Google Shape;70;p8"/>
          <p:cNvCxnSpPr/>
          <p:nvPr/>
        </p:nvCxnSpPr>
        <p:spPr>
          <a:xfrm>
            <a:off x="1075300" y="393600"/>
            <a:ext cx="7373100" cy="0"/>
          </a:xfrm>
          <a:prstGeom prst="straightConnector1">
            <a:avLst/>
          </a:prstGeom>
          <a:noFill/>
          <a:ln w="9525" cap="flat" cmpd="sng">
            <a:solidFill>
              <a:schemeClr val="dk1"/>
            </a:solidFill>
            <a:prstDash val="solid"/>
            <a:round/>
            <a:headEnd type="none" w="med" len="med"/>
            <a:tailEnd type="none" w="med" len="med"/>
          </a:ln>
        </p:spPr>
      </p:cxnSp>
      <p:sp>
        <p:nvSpPr>
          <p:cNvPr id="71" name="Google Shape;71;p8"/>
          <p:cNvSpPr txBox="1">
            <a:spLocks noGrp="1"/>
          </p:cNvSpPr>
          <p:nvPr>
            <p:ph type="title"/>
          </p:nvPr>
        </p:nvSpPr>
        <p:spPr>
          <a:xfrm>
            <a:off x="2172538" y="2423425"/>
            <a:ext cx="4798800" cy="109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pic>
        <p:nvPicPr>
          <p:cNvPr id="72" name="Google Shape;72;p8"/>
          <p:cNvPicPr preferRelativeResize="0"/>
          <p:nvPr/>
        </p:nvPicPr>
        <p:blipFill rotWithShape="1">
          <a:blip r:embed="rId2">
            <a:alphaModFix amt="94000"/>
          </a:blip>
          <a:srcRect l="2061" r="2070"/>
          <a:stretch/>
        </p:blipFill>
        <p:spPr>
          <a:xfrm rot="-5400000">
            <a:off x="6888094" y="-1720158"/>
            <a:ext cx="3418637" cy="3565825"/>
          </a:xfrm>
          <a:prstGeom prst="rect">
            <a:avLst/>
          </a:prstGeom>
          <a:noFill/>
          <a:ln>
            <a:noFill/>
          </a:ln>
          <a:effectLst>
            <a:outerShdw blurRad="57150" dist="19050" dir="5400000" algn="bl" rotWithShape="0">
              <a:srgbClr val="000000">
                <a:alpha val="50000"/>
              </a:srgbClr>
            </a:outerShdw>
          </a:effectLst>
        </p:spPr>
      </p:pic>
      <p:pic>
        <p:nvPicPr>
          <p:cNvPr id="73" name="Google Shape;73;p8"/>
          <p:cNvPicPr preferRelativeResize="0"/>
          <p:nvPr/>
        </p:nvPicPr>
        <p:blipFill rotWithShape="1">
          <a:blip r:embed="rId3">
            <a:alphaModFix amt="82000"/>
          </a:blip>
          <a:srcRect l="2061" r="2070"/>
          <a:stretch/>
        </p:blipFill>
        <p:spPr>
          <a:xfrm rot="5400000" flipH="1">
            <a:off x="7897448" y="273157"/>
            <a:ext cx="2430559" cy="2535199"/>
          </a:xfrm>
          <a:prstGeom prst="rect">
            <a:avLst/>
          </a:prstGeom>
          <a:noFill/>
          <a:ln>
            <a:noFill/>
          </a:ln>
          <a:effectLst>
            <a:outerShdw blurRad="900113" dist="600075" algn="bl" rotWithShape="0">
              <a:srgbClr val="000000">
                <a:alpha val="32000"/>
              </a:srgbClr>
            </a:outerShdw>
          </a:effectLst>
        </p:spPr>
      </p:pic>
      <p:pic>
        <p:nvPicPr>
          <p:cNvPr id="74" name="Google Shape;74;p8"/>
          <p:cNvPicPr preferRelativeResize="0"/>
          <p:nvPr/>
        </p:nvPicPr>
        <p:blipFill rotWithShape="1">
          <a:blip r:embed="rId2">
            <a:alphaModFix amt="93000"/>
          </a:blip>
          <a:srcRect l="2061" r="2061"/>
          <a:stretch/>
        </p:blipFill>
        <p:spPr>
          <a:xfrm rot="6267016">
            <a:off x="-867726" y="3697439"/>
            <a:ext cx="2534137" cy="264322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sldNum" idx="12"/>
          </p:nvPr>
        </p:nvSpPr>
        <p:spPr>
          <a:xfrm>
            <a:off x="8317059" y="4749851"/>
            <a:ext cx="548700" cy="393600"/>
          </a:xfrm>
          <a:prstGeom prst="rect">
            <a:avLst/>
          </a:prstGeom>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sp>
        <p:nvSpPr>
          <p:cNvPr id="78" name="Google Shape;78;p9"/>
          <p:cNvSpPr txBox="1">
            <a:spLocks noGrp="1"/>
          </p:cNvSpPr>
          <p:nvPr>
            <p:ph type="title"/>
          </p:nvPr>
        </p:nvSpPr>
        <p:spPr>
          <a:xfrm>
            <a:off x="4647796" y="1550401"/>
            <a:ext cx="3063300" cy="576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9"/>
          <p:cNvSpPr txBox="1">
            <a:spLocks noGrp="1"/>
          </p:cNvSpPr>
          <p:nvPr>
            <p:ph type="subTitle" idx="1"/>
          </p:nvPr>
        </p:nvSpPr>
        <p:spPr>
          <a:xfrm>
            <a:off x="4647800" y="2304575"/>
            <a:ext cx="3191400" cy="164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0" name="Google Shape;80;p9"/>
          <p:cNvSpPr/>
          <p:nvPr/>
        </p:nvSpPr>
        <p:spPr>
          <a:xfrm>
            <a:off x="7950575" y="4747850"/>
            <a:ext cx="1219200" cy="429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 name="Google Shape;81;p9"/>
          <p:cNvCxnSpPr/>
          <p:nvPr/>
        </p:nvCxnSpPr>
        <p:spPr>
          <a:xfrm>
            <a:off x="1075300" y="4747850"/>
            <a:ext cx="6890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317059" y="4749851"/>
            <a:ext cx="548700" cy="393600"/>
          </a:xfrm>
          <a:prstGeom prst="rect">
            <a:avLst/>
          </a:prstGeom>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a:alphaModFix amt="85000"/>
          </a:blip>
          <a:srcRect t="6732" b="6732"/>
          <a:stretch/>
        </p:blipFill>
        <p:spPr>
          <a:xfrm>
            <a:off x="5890850" y="-2197575"/>
            <a:ext cx="5135675" cy="4444226"/>
          </a:xfrm>
          <a:prstGeom prst="rect">
            <a:avLst/>
          </a:prstGeom>
          <a:noFill/>
          <a:ln>
            <a:noFill/>
          </a:ln>
        </p:spPr>
      </p:pic>
      <p:sp>
        <p:nvSpPr>
          <p:cNvPr id="100" name="Google Shape;100;p13"/>
          <p:cNvSpPr/>
          <p:nvPr/>
        </p:nvSpPr>
        <p:spPr>
          <a:xfrm>
            <a:off x="7950575" y="4747850"/>
            <a:ext cx="1219200" cy="429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txBox="1">
            <a:spLocks noGrp="1"/>
          </p:cNvSpPr>
          <p:nvPr>
            <p:ph type="title" hasCustomPrompt="1"/>
          </p:nvPr>
        </p:nvSpPr>
        <p:spPr>
          <a:xfrm>
            <a:off x="1298650" y="2077192"/>
            <a:ext cx="11979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02" name="Google Shape;102;p13"/>
          <p:cNvSpPr txBox="1">
            <a:spLocks noGrp="1"/>
          </p:cNvSpPr>
          <p:nvPr>
            <p:ph type="title" idx="2"/>
          </p:nvPr>
        </p:nvSpPr>
        <p:spPr>
          <a:xfrm>
            <a:off x="986500" y="553650"/>
            <a:ext cx="744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13"/>
          <p:cNvSpPr txBox="1">
            <a:spLocks noGrp="1"/>
          </p:cNvSpPr>
          <p:nvPr>
            <p:ph type="title" idx="3"/>
          </p:nvPr>
        </p:nvSpPr>
        <p:spPr>
          <a:xfrm>
            <a:off x="1075300" y="3099525"/>
            <a:ext cx="1644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4" name="Google Shape;104;p13"/>
          <p:cNvSpPr txBox="1">
            <a:spLocks noGrp="1"/>
          </p:cNvSpPr>
          <p:nvPr>
            <p:ph type="subTitle" idx="1"/>
          </p:nvPr>
        </p:nvSpPr>
        <p:spPr>
          <a:xfrm>
            <a:off x="1075300" y="3458187"/>
            <a:ext cx="1644600" cy="69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13"/>
          <p:cNvSpPr txBox="1">
            <a:spLocks noGrp="1"/>
          </p:cNvSpPr>
          <p:nvPr>
            <p:ph type="title" idx="4" hasCustomPrompt="1"/>
          </p:nvPr>
        </p:nvSpPr>
        <p:spPr>
          <a:xfrm>
            <a:off x="3183820" y="2077192"/>
            <a:ext cx="11979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06" name="Google Shape;106;p13"/>
          <p:cNvSpPr txBox="1">
            <a:spLocks noGrp="1"/>
          </p:cNvSpPr>
          <p:nvPr>
            <p:ph type="title" idx="5"/>
          </p:nvPr>
        </p:nvSpPr>
        <p:spPr>
          <a:xfrm>
            <a:off x="2959870" y="3099533"/>
            <a:ext cx="1645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7" name="Google Shape;107;p13"/>
          <p:cNvSpPr txBox="1">
            <a:spLocks noGrp="1"/>
          </p:cNvSpPr>
          <p:nvPr>
            <p:ph type="subTitle" idx="6"/>
          </p:nvPr>
        </p:nvSpPr>
        <p:spPr>
          <a:xfrm>
            <a:off x="2959870" y="3458188"/>
            <a:ext cx="1645800" cy="69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8" name="Google Shape;108;p13"/>
          <p:cNvSpPr txBox="1">
            <a:spLocks noGrp="1"/>
          </p:cNvSpPr>
          <p:nvPr>
            <p:ph type="title" idx="7" hasCustomPrompt="1"/>
          </p:nvPr>
        </p:nvSpPr>
        <p:spPr>
          <a:xfrm>
            <a:off x="5091407" y="2077192"/>
            <a:ext cx="11979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09" name="Google Shape;109;p13"/>
          <p:cNvSpPr txBox="1">
            <a:spLocks noGrp="1"/>
          </p:cNvSpPr>
          <p:nvPr>
            <p:ph type="title" idx="8"/>
          </p:nvPr>
        </p:nvSpPr>
        <p:spPr>
          <a:xfrm>
            <a:off x="4867457" y="3099533"/>
            <a:ext cx="1645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0" name="Google Shape;110;p13"/>
          <p:cNvSpPr txBox="1">
            <a:spLocks noGrp="1"/>
          </p:cNvSpPr>
          <p:nvPr>
            <p:ph type="subTitle" idx="9"/>
          </p:nvPr>
        </p:nvSpPr>
        <p:spPr>
          <a:xfrm>
            <a:off x="4867457" y="3458188"/>
            <a:ext cx="1645800" cy="69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13"/>
          <p:cNvSpPr txBox="1">
            <a:spLocks noGrp="1"/>
          </p:cNvSpPr>
          <p:nvPr>
            <p:ph type="title" idx="13" hasCustomPrompt="1"/>
          </p:nvPr>
        </p:nvSpPr>
        <p:spPr>
          <a:xfrm>
            <a:off x="6998970" y="2077192"/>
            <a:ext cx="11979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12" name="Google Shape;112;p13"/>
          <p:cNvSpPr txBox="1">
            <a:spLocks noGrp="1"/>
          </p:cNvSpPr>
          <p:nvPr>
            <p:ph type="title" idx="14"/>
          </p:nvPr>
        </p:nvSpPr>
        <p:spPr>
          <a:xfrm>
            <a:off x="6775020" y="3099533"/>
            <a:ext cx="1645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3" name="Google Shape;113;p13"/>
          <p:cNvSpPr txBox="1">
            <a:spLocks noGrp="1"/>
          </p:cNvSpPr>
          <p:nvPr>
            <p:ph type="subTitle" idx="15"/>
          </p:nvPr>
        </p:nvSpPr>
        <p:spPr>
          <a:xfrm>
            <a:off x="6775020" y="3458188"/>
            <a:ext cx="1645800" cy="69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14" name="Google Shape;114;p13"/>
          <p:cNvCxnSpPr/>
          <p:nvPr/>
        </p:nvCxnSpPr>
        <p:spPr>
          <a:xfrm>
            <a:off x="1075300" y="4747850"/>
            <a:ext cx="6879900" cy="0"/>
          </a:xfrm>
          <a:prstGeom prst="straightConnector1">
            <a:avLst/>
          </a:prstGeom>
          <a:noFill/>
          <a:ln w="9525" cap="flat" cmpd="sng">
            <a:solidFill>
              <a:schemeClr val="dk1"/>
            </a:solidFill>
            <a:prstDash val="solid"/>
            <a:round/>
            <a:headEnd type="none" w="med" len="med"/>
            <a:tailEnd type="none" w="med" len="med"/>
          </a:ln>
        </p:spPr>
      </p:cxnSp>
      <p:sp>
        <p:nvSpPr>
          <p:cNvPr id="115" name="Google Shape;115;p13"/>
          <p:cNvSpPr txBox="1">
            <a:spLocks noGrp="1"/>
          </p:cNvSpPr>
          <p:nvPr>
            <p:ph type="sldNum" idx="12"/>
          </p:nvPr>
        </p:nvSpPr>
        <p:spPr>
          <a:xfrm>
            <a:off x="8317059" y="4749851"/>
            <a:ext cx="548700" cy="393600"/>
          </a:xfrm>
          <a:prstGeom prst="rect">
            <a:avLst/>
          </a:prstGeom>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cxnSp>
        <p:nvCxnSpPr>
          <p:cNvPr id="116" name="Google Shape;116;p13"/>
          <p:cNvCxnSpPr/>
          <p:nvPr/>
        </p:nvCxnSpPr>
        <p:spPr>
          <a:xfrm rot="10800000">
            <a:off x="703375" y="-218400"/>
            <a:ext cx="0" cy="5580300"/>
          </a:xfrm>
          <a:prstGeom prst="straightConnector1">
            <a:avLst/>
          </a:prstGeom>
          <a:noFill/>
          <a:ln w="9525" cap="flat" cmpd="sng">
            <a:solidFill>
              <a:schemeClr val="dk1"/>
            </a:solidFill>
            <a:prstDash val="solid"/>
            <a:round/>
            <a:headEnd type="none" w="med" len="med"/>
            <a:tailEnd type="none" w="med" len="med"/>
          </a:ln>
        </p:spPr>
      </p:cxnSp>
      <p:cxnSp>
        <p:nvCxnSpPr>
          <p:cNvPr id="117" name="Google Shape;117;p13"/>
          <p:cNvCxnSpPr/>
          <p:nvPr/>
        </p:nvCxnSpPr>
        <p:spPr>
          <a:xfrm>
            <a:off x="1075300" y="2869725"/>
            <a:ext cx="735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4">
    <p:spTree>
      <p:nvGrpSpPr>
        <p:cNvPr id="1" name="Shape 118"/>
        <p:cNvGrpSpPr/>
        <p:nvPr/>
      </p:nvGrpSpPr>
      <p:grpSpPr>
        <a:xfrm>
          <a:off x="0" y="0"/>
          <a:ext cx="0" cy="0"/>
          <a:chOff x="0" y="0"/>
          <a:chExt cx="0" cy="0"/>
        </a:xfrm>
      </p:grpSpPr>
      <p:sp>
        <p:nvSpPr>
          <p:cNvPr id="119" name="Google Shape;119;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sz="1300">
                <a:solidFill>
                  <a:schemeClr val="dk2"/>
                </a:solidFill>
                <a:latin typeface="Sarabun Light"/>
                <a:ea typeface="Sarabun Light"/>
                <a:cs typeface="Sarabun Light"/>
                <a:sym typeface="Sarabun Light"/>
              </a:defRPr>
            </a:lvl1pPr>
            <a:lvl2pPr lvl="1" algn="r" rtl="0">
              <a:buNone/>
              <a:defRPr sz="1300">
                <a:solidFill>
                  <a:schemeClr val="dk2"/>
                </a:solidFill>
                <a:latin typeface="Sarabun Light"/>
                <a:ea typeface="Sarabun Light"/>
                <a:cs typeface="Sarabun Light"/>
                <a:sym typeface="Sarabun Light"/>
              </a:defRPr>
            </a:lvl2pPr>
            <a:lvl3pPr lvl="2" algn="r" rtl="0">
              <a:buNone/>
              <a:defRPr sz="1300">
                <a:solidFill>
                  <a:schemeClr val="dk2"/>
                </a:solidFill>
                <a:latin typeface="Sarabun Light"/>
                <a:ea typeface="Sarabun Light"/>
                <a:cs typeface="Sarabun Light"/>
                <a:sym typeface="Sarabun Light"/>
              </a:defRPr>
            </a:lvl3pPr>
            <a:lvl4pPr lvl="3" algn="r" rtl="0">
              <a:buNone/>
              <a:defRPr sz="1300">
                <a:solidFill>
                  <a:schemeClr val="dk2"/>
                </a:solidFill>
                <a:latin typeface="Sarabun Light"/>
                <a:ea typeface="Sarabun Light"/>
                <a:cs typeface="Sarabun Light"/>
                <a:sym typeface="Sarabun Light"/>
              </a:defRPr>
            </a:lvl4pPr>
            <a:lvl5pPr lvl="4" algn="r" rtl="0">
              <a:buNone/>
              <a:defRPr sz="1300">
                <a:solidFill>
                  <a:schemeClr val="dk2"/>
                </a:solidFill>
                <a:latin typeface="Sarabun Light"/>
                <a:ea typeface="Sarabun Light"/>
                <a:cs typeface="Sarabun Light"/>
                <a:sym typeface="Sarabun Light"/>
              </a:defRPr>
            </a:lvl5pPr>
            <a:lvl6pPr lvl="5" algn="r" rtl="0">
              <a:buNone/>
              <a:defRPr sz="1300">
                <a:solidFill>
                  <a:schemeClr val="dk2"/>
                </a:solidFill>
                <a:latin typeface="Sarabun Light"/>
                <a:ea typeface="Sarabun Light"/>
                <a:cs typeface="Sarabun Light"/>
                <a:sym typeface="Sarabun Light"/>
              </a:defRPr>
            </a:lvl6pPr>
            <a:lvl7pPr lvl="6" algn="r" rtl="0">
              <a:buNone/>
              <a:defRPr sz="1300">
                <a:solidFill>
                  <a:schemeClr val="dk2"/>
                </a:solidFill>
                <a:latin typeface="Sarabun Light"/>
                <a:ea typeface="Sarabun Light"/>
                <a:cs typeface="Sarabun Light"/>
                <a:sym typeface="Sarabun Light"/>
              </a:defRPr>
            </a:lvl7pPr>
            <a:lvl8pPr lvl="7" algn="r" rtl="0">
              <a:buNone/>
              <a:defRPr sz="1300">
                <a:solidFill>
                  <a:schemeClr val="dk2"/>
                </a:solidFill>
                <a:latin typeface="Sarabun Light"/>
                <a:ea typeface="Sarabun Light"/>
                <a:cs typeface="Sarabun Light"/>
                <a:sym typeface="Sarabun Light"/>
              </a:defRPr>
            </a:lvl8pPr>
            <a:lvl9pPr lvl="8" algn="r" rtl="0">
              <a:buNone/>
              <a:defRPr sz="1300">
                <a:solidFill>
                  <a:schemeClr val="dk2"/>
                </a:solidFill>
                <a:latin typeface="Sarabun Light"/>
                <a:ea typeface="Sarabun Light"/>
                <a:cs typeface="Sarabun Light"/>
                <a:sym typeface="Sarabun Light"/>
              </a:defRPr>
            </a:lvl9pPr>
          </a:lstStyle>
          <a:p>
            <a:pPr marL="0" lvl="0" indent="0" algn="r" rtl="0">
              <a:spcBef>
                <a:spcPts val="0"/>
              </a:spcBef>
              <a:spcAft>
                <a:spcPts val="0"/>
              </a:spcAft>
              <a:buNone/>
            </a:pPr>
            <a:fld id="{00000000-1234-1234-1234-123412341234}" type="slidenum">
              <a:rPr lang="en"/>
              <a:t>‹nr.›</a:t>
            </a:fld>
            <a:endParaRPr/>
          </a:p>
        </p:txBody>
      </p:sp>
      <p:sp>
        <p:nvSpPr>
          <p:cNvPr id="120" name="Google Shape;120;p14"/>
          <p:cNvSpPr txBox="1">
            <a:spLocks noGrp="1"/>
          </p:cNvSpPr>
          <p:nvPr>
            <p:ph type="subTitle" idx="1"/>
          </p:nvPr>
        </p:nvSpPr>
        <p:spPr>
          <a:xfrm>
            <a:off x="986525" y="1671225"/>
            <a:ext cx="3723900" cy="137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200"/>
              <a:buNone/>
              <a:defRPr sz="22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121" name="Google Shape;121;p14"/>
          <p:cNvSpPr txBox="1">
            <a:spLocks noGrp="1"/>
          </p:cNvSpPr>
          <p:nvPr>
            <p:ph type="title"/>
          </p:nvPr>
        </p:nvSpPr>
        <p:spPr>
          <a:xfrm>
            <a:off x="986500" y="3122407"/>
            <a:ext cx="3723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cxnSp>
        <p:nvCxnSpPr>
          <p:cNvPr id="122" name="Google Shape;122;p14"/>
          <p:cNvCxnSpPr/>
          <p:nvPr/>
        </p:nvCxnSpPr>
        <p:spPr>
          <a:xfrm rot="10800000">
            <a:off x="703375" y="-218400"/>
            <a:ext cx="0" cy="5580300"/>
          </a:xfrm>
          <a:prstGeom prst="straightConnector1">
            <a:avLst/>
          </a:prstGeom>
          <a:noFill/>
          <a:ln w="9525" cap="flat" cmpd="sng">
            <a:solidFill>
              <a:schemeClr val="dk1"/>
            </a:solidFill>
            <a:prstDash val="solid"/>
            <a:round/>
            <a:headEnd type="none" w="med" len="med"/>
            <a:tailEnd type="none" w="med" len="med"/>
          </a:ln>
        </p:spPr>
      </p:cxnSp>
      <p:cxnSp>
        <p:nvCxnSpPr>
          <p:cNvPr id="123" name="Google Shape;123;p14"/>
          <p:cNvCxnSpPr/>
          <p:nvPr/>
        </p:nvCxnSpPr>
        <p:spPr>
          <a:xfrm>
            <a:off x="1075300" y="4747850"/>
            <a:ext cx="68799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BLANK_16">
    <p:bg>
      <p:bgPr>
        <a:solidFill>
          <a:schemeClr val="lt2"/>
        </a:solidFill>
        <a:effectLst/>
      </p:bgPr>
    </p:bg>
    <p:spTree>
      <p:nvGrpSpPr>
        <p:cNvPr id="1" name="Shape 160"/>
        <p:cNvGrpSpPr/>
        <p:nvPr/>
      </p:nvGrpSpPr>
      <p:grpSpPr>
        <a:xfrm>
          <a:off x="0" y="0"/>
          <a:ext cx="0" cy="0"/>
          <a:chOff x="0" y="0"/>
          <a:chExt cx="0" cy="0"/>
        </a:xfrm>
      </p:grpSpPr>
      <p:pic>
        <p:nvPicPr>
          <p:cNvPr id="161" name="Google Shape;161;p19"/>
          <p:cNvPicPr preferRelativeResize="0"/>
          <p:nvPr/>
        </p:nvPicPr>
        <p:blipFill rotWithShape="1">
          <a:blip r:embed="rId2">
            <a:alphaModFix/>
          </a:blip>
          <a:srcRect l="12952" t="6732" b="15251"/>
          <a:stretch/>
        </p:blipFill>
        <p:spPr>
          <a:xfrm>
            <a:off x="8116350" y="3903275"/>
            <a:ext cx="2972299" cy="2663951"/>
          </a:xfrm>
          <a:prstGeom prst="rect">
            <a:avLst/>
          </a:prstGeom>
          <a:noFill/>
          <a:ln>
            <a:noFill/>
          </a:ln>
        </p:spPr>
      </p:pic>
      <p:sp>
        <p:nvSpPr>
          <p:cNvPr id="162" name="Google Shape;162;p19"/>
          <p:cNvSpPr/>
          <p:nvPr/>
        </p:nvSpPr>
        <p:spPr>
          <a:xfrm>
            <a:off x="7950575" y="4747850"/>
            <a:ext cx="1219200" cy="429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19"/>
          <p:cNvCxnSpPr/>
          <p:nvPr/>
        </p:nvCxnSpPr>
        <p:spPr>
          <a:xfrm rot="10800000">
            <a:off x="8440500" y="-88000"/>
            <a:ext cx="0" cy="4311000"/>
          </a:xfrm>
          <a:prstGeom prst="straightConnector1">
            <a:avLst/>
          </a:prstGeom>
          <a:noFill/>
          <a:ln w="9525" cap="flat" cmpd="sng">
            <a:solidFill>
              <a:schemeClr val="dk1"/>
            </a:solidFill>
            <a:prstDash val="solid"/>
            <a:round/>
            <a:headEnd type="none" w="med" len="med"/>
            <a:tailEnd type="none" w="med" len="med"/>
          </a:ln>
        </p:spPr>
      </p:cxnSp>
      <p:sp>
        <p:nvSpPr>
          <p:cNvPr id="164" name="Google Shape;164;p19"/>
          <p:cNvSpPr txBox="1">
            <a:spLocks noGrp="1"/>
          </p:cNvSpPr>
          <p:nvPr>
            <p:ph type="sldNum" idx="12"/>
          </p:nvPr>
        </p:nvSpPr>
        <p:spPr>
          <a:xfrm>
            <a:off x="8317059" y="4749851"/>
            <a:ext cx="548700" cy="393600"/>
          </a:xfrm>
          <a:prstGeom prst="rect">
            <a:avLst/>
          </a:prstGeom>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sp>
        <p:nvSpPr>
          <p:cNvPr id="165" name="Google Shape;165;p19"/>
          <p:cNvSpPr txBox="1">
            <a:spLocks noGrp="1"/>
          </p:cNvSpPr>
          <p:nvPr>
            <p:ph type="sldNum" idx="2"/>
          </p:nvPr>
        </p:nvSpPr>
        <p:spPr>
          <a:xfrm>
            <a:off x="8317059" y="4749851"/>
            <a:ext cx="548700" cy="393600"/>
          </a:xfrm>
          <a:prstGeom prst="rect">
            <a:avLst/>
          </a:prstGeom>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cxnSp>
        <p:nvCxnSpPr>
          <p:cNvPr id="166" name="Google Shape;166;p19"/>
          <p:cNvCxnSpPr/>
          <p:nvPr/>
        </p:nvCxnSpPr>
        <p:spPr>
          <a:xfrm>
            <a:off x="1075300" y="4747850"/>
            <a:ext cx="6879900" cy="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19"/>
          <p:cNvCxnSpPr/>
          <p:nvPr/>
        </p:nvCxnSpPr>
        <p:spPr>
          <a:xfrm rot="10800000">
            <a:off x="703375" y="-218400"/>
            <a:ext cx="0" cy="5580300"/>
          </a:xfrm>
          <a:prstGeom prst="straightConnector1">
            <a:avLst/>
          </a:prstGeom>
          <a:noFill/>
          <a:ln w="9525" cap="flat" cmpd="sng">
            <a:solidFill>
              <a:schemeClr val="dk1"/>
            </a:solidFill>
            <a:prstDash val="solid"/>
            <a:round/>
            <a:headEnd type="none" w="med" len="med"/>
            <a:tailEnd type="none" w="med" len="med"/>
          </a:ln>
        </p:spPr>
      </p:cxnSp>
      <p:sp>
        <p:nvSpPr>
          <p:cNvPr id="168" name="Google Shape;168;p19"/>
          <p:cNvSpPr txBox="1">
            <a:spLocks noGrp="1"/>
          </p:cNvSpPr>
          <p:nvPr>
            <p:ph type="title"/>
          </p:nvPr>
        </p:nvSpPr>
        <p:spPr>
          <a:xfrm>
            <a:off x="2757381" y="1553766"/>
            <a:ext cx="36291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9" name="Google Shape;169;p19"/>
          <p:cNvSpPr txBox="1">
            <a:spLocks noGrp="1"/>
          </p:cNvSpPr>
          <p:nvPr>
            <p:ph type="subTitle" idx="1"/>
          </p:nvPr>
        </p:nvSpPr>
        <p:spPr>
          <a:xfrm>
            <a:off x="5307225" y="3050503"/>
            <a:ext cx="2764200" cy="66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0" name="Google Shape;170;p19"/>
          <p:cNvSpPr txBox="1">
            <a:spLocks noGrp="1"/>
          </p:cNvSpPr>
          <p:nvPr>
            <p:ph type="title" idx="3"/>
          </p:nvPr>
        </p:nvSpPr>
        <p:spPr>
          <a:xfrm>
            <a:off x="4060750" y="3050503"/>
            <a:ext cx="1113000" cy="662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71" name="Google Shape;171;p19"/>
          <p:cNvSpPr txBox="1">
            <a:spLocks noGrp="1"/>
          </p:cNvSpPr>
          <p:nvPr>
            <p:ph type="title" idx="4"/>
          </p:nvPr>
        </p:nvSpPr>
        <p:spPr>
          <a:xfrm>
            <a:off x="4060750" y="2618150"/>
            <a:ext cx="38898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cxnSp>
        <p:nvCxnSpPr>
          <p:cNvPr id="172" name="Google Shape;172;p19"/>
          <p:cNvCxnSpPr/>
          <p:nvPr/>
        </p:nvCxnSpPr>
        <p:spPr>
          <a:xfrm>
            <a:off x="703375" y="393600"/>
            <a:ext cx="73680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arabun"/>
              <a:buNone/>
              <a:defRPr sz="2800" b="1">
                <a:solidFill>
                  <a:schemeClr val="dk1"/>
                </a:solidFill>
                <a:latin typeface="Sarabun"/>
                <a:ea typeface="Sarabun"/>
                <a:cs typeface="Sarabun"/>
                <a:sym typeface="Sarabun"/>
              </a:defRPr>
            </a:lvl1pPr>
            <a:lvl2pPr lvl="1">
              <a:spcBef>
                <a:spcPts val="0"/>
              </a:spcBef>
              <a:spcAft>
                <a:spcPts val="0"/>
              </a:spcAft>
              <a:buClr>
                <a:schemeClr val="dk1"/>
              </a:buClr>
              <a:buSzPts val="2800"/>
              <a:buFont typeface="Sarabun"/>
              <a:buNone/>
              <a:defRPr sz="2800" b="1">
                <a:solidFill>
                  <a:schemeClr val="dk1"/>
                </a:solidFill>
                <a:latin typeface="Sarabun"/>
                <a:ea typeface="Sarabun"/>
                <a:cs typeface="Sarabun"/>
                <a:sym typeface="Sarabun"/>
              </a:defRPr>
            </a:lvl2pPr>
            <a:lvl3pPr lvl="2">
              <a:spcBef>
                <a:spcPts val="0"/>
              </a:spcBef>
              <a:spcAft>
                <a:spcPts val="0"/>
              </a:spcAft>
              <a:buClr>
                <a:schemeClr val="dk1"/>
              </a:buClr>
              <a:buSzPts val="2800"/>
              <a:buFont typeface="Sarabun"/>
              <a:buNone/>
              <a:defRPr sz="2800" b="1">
                <a:solidFill>
                  <a:schemeClr val="dk1"/>
                </a:solidFill>
                <a:latin typeface="Sarabun"/>
                <a:ea typeface="Sarabun"/>
                <a:cs typeface="Sarabun"/>
                <a:sym typeface="Sarabun"/>
              </a:defRPr>
            </a:lvl3pPr>
            <a:lvl4pPr lvl="3">
              <a:spcBef>
                <a:spcPts val="0"/>
              </a:spcBef>
              <a:spcAft>
                <a:spcPts val="0"/>
              </a:spcAft>
              <a:buClr>
                <a:schemeClr val="dk1"/>
              </a:buClr>
              <a:buSzPts val="2800"/>
              <a:buFont typeface="Sarabun"/>
              <a:buNone/>
              <a:defRPr sz="2800" b="1">
                <a:solidFill>
                  <a:schemeClr val="dk1"/>
                </a:solidFill>
                <a:latin typeface="Sarabun"/>
                <a:ea typeface="Sarabun"/>
                <a:cs typeface="Sarabun"/>
                <a:sym typeface="Sarabun"/>
              </a:defRPr>
            </a:lvl4pPr>
            <a:lvl5pPr lvl="4">
              <a:spcBef>
                <a:spcPts val="0"/>
              </a:spcBef>
              <a:spcAft>
                <a:spcPts val="0"/>
              </a:spcAft>
              <a:buClr>
                <a:schemeClr val="dk1"/>
              </a:buClr>
              <a:buSzPts val="2800"/>
              <a:buFont typeface="Sarabun"/>
              <a:buNone/>
              <a:defRPr sz="2800" b="1">
                <a:solidFill>
                  <a:schemeClr val="dk1"/>
                </a:solidFill>
                <a:latin typeface="Sarabun"/>
                <a:ea typeface="Sarabun"/>
                <a:cs typeface="Sarabun"/>
                <a:sym typeface="Sarabun"/>
              </a:defRPr>
            </a:lvl5pPr>
            <a:lvl6pPr lvl="5">
              <a:spcBef>
                <a:spcPts val="0"/>
              </a:spcBef>
              <a:spcAft>
                <a:spcPts val="0"/>
              </a:spcAft>
              <a:buClr>
                <a:schemeClr val="dk1"/>
              </a:buClr>
              <a:buSzPts val="2800"/>
              <a:buFont typeface="Sarabun"/>
              <a:buNone/>
              <a:defRPr sz="2800" b="1">
                <a:solidFill>
                  <a:schemeClr val="dk1"/>
                </a:solidFill>
                <a:latin typeface="Sarabun"/>
                <a:ea typeface="Sarabun"/>
                <a:cs typeface="Sarabun"/>
                <a:sym typeface="Sarabun"/>
              </a:defRPr>
            </a:lvl6pPr>
            <a:lvl7pPr lvl="6">
              <a:spcBef>
                <a:spcPts val="0"/>
              </a:spcBef>
              <a:spcAft>
                <a:spcPts val="0"/>
              </a:spcAft>
              <a:buClr>
                <a:schemeClr val="dk1"/>
              </a:buClr>
              <a:buSzPts val="2800"/>
              <a:buFont typeface="Sarabun"/>
              <a:buNone/>
              <a:defRPr sz="2800" b="1">
                <a:solidFill>
                  <a:schemeClr val="dk1"/>
                </a:solidFill>
                <a:latin typeface="Sarabun"/>
                <a:ea typeface="Sarabun"/>
                <a:cs typeface="Sarabun"/>
                <a:sym typeface="Sarabun"/>
              </a:defRPr>
            </a:lvl7pPr>
            <a:lvl8pPr lvl="7">
              <a:spcBef>
                <a:spcPts val="0"/>
              </a:spcBef>
              <a:spcAft>
                <a:spcPts val="0"/>
              </a:spcAft>
              <a:buClr>
                <a:schemeClr val="dk1"/>
              </a:buClr>
              <a:buSzPts val="2800"/>
              <a:buFont typeface="Sarabun"/>
              <a:buNone/>
              <a:defRPr sz="2800" b="1">
                <a:solidFill>
                  <a:schemeClr val="dk1"/>
                </a:solidFill>
                <a:latin typeface="Sarabun"/>
                <a:ea typeface="Sarabun"/>
                <a:cs typeface="Sarabun"/>
                <a:sym typeface="Sarabun"/>
              </a:defRPr>
            </a:lvl8pPr>
            <a:lvl9pPr lvl="8">
              <a:spcBef>
                <a:spcPts val="0"/>
              </a:spcBef>
              <a:spcAft>
                <a:spcPts val="0"/>
              </a:spcAft>
              <a:buClr>
                <a:schemeClr val="dk1"/>
              </a:buClr>
              <a:buSzPts val="2800"/>
              <a:buFont typeface="Sarabun"/>
              <a:buNone/>
              <a:defRPr sz="2800" b="1">
                <a:solidFill>
                  <a:schemeClr val="dk1"/>
                </a:solidFill>
                <a:latin typeface="Sarabun"/>
                <a:ea typeface="Sarabun"/>
                <a:cs typeface="Sarabun"/>
                <a:sym typeface="Sarabu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arabun Light"/>
              <a:buChar char="●"/>
              <a:defRPr>
                <a:solidFill>
                  <a:schemeClr val="dk2"/>
                </a:solidFill>
                <a:latin typeface="Sarabun Light"/>
                <a:ea typeface="Sarabun Light"/>
                <a:cs typeface="Sarabun Light"/>
                <a:sym typeface="Sarabun Light"/>
              </a:defRPr>
            </a:lvl1pPr>
            <a:lvl2pPr marL="914400" lvl="1" indent="-317500">
              <a:lnSpc>
                <a:spcPct val="100000"/>
              </a:lnSpc>
              <a:spcBef>
                <a:spcPts val="0"/>
              </a:spcBef>
              <a:spcAft>
                <a:spcPts val="0"/>
              </a:spcAft>
              <a:buClr>
                <a:schemeClr val="dk2"/>
              </a:buClr>
              <a:buSzPts val="1400"/>
              <a:buFont typeface="Sarabun Light"/>
              <a:buChar char="○"/>
              <a:defRPr>
                <a:solidFill>
                  <a:schemeClr val="dk2"/>
                </a:solidFill>
                <a:latin typeface="Sarabun Light"/>
                <a:ea typeface="Sarabun Light"/>
                <a:cs typeface="Sarabun Light"/>
                <a:sym typeface="Sarabun Light"/>
              </a:defRPr>
            </a:lvl2pPr>
            <a:lvl3pPr marL="1371600" lvl="2" indent="-317500">
              <a:lnSpc>
                <a:spcPct val="100000"/>
              </a:lnSpc>
              <a:spcBef>
                <a:spcPts val="0"/>
              </a:spcBef>
              <a:spcAft>
                <a:spcPts val="0"/>
              </a:spcAft>
              <a:buClr>
                <a:schemeClr val="dk2"/>
              </a:buClr>
              <a:buSzPts val="1400"/>
              <a:buFont typeface="Sarabun Light"/>
              <a:buChar char="■"/>
              <a:defRPr>
                <a:solidFill>
                  <a:schemeClr val="dk2"/>
                </a:solidFill>
                <a:latin typeface="Sarabun Light"/>
                <a:ea typeface="Sarabun Light"/>
                <a:cs typeface="Sarabun Light"/>
                <a:sym typeface="Sarabun Light"/>
              </a:defRPr>
            </a:lvl3pPr>
            <a:lvl4pPr marL="1828800" lvl="3" indent="-317500">
              <a:lnSpc>
                <a:spcPct val="100000"/>
              </a:lnSpc>
              <a:spcBef>
                <a:spcPts val="0"/>
              </a:spcBef>
              <a:spcAft>
                <a:spcPts val="0"/>
              </a:spcAft>
              <a:buClr>
                <a:schemeClr val="dk2"/>
              </a:buClr>
              <a:buSzPts val="1400"/>
              <a:buFont typeface="Sarabun Light"/>
              <a:buChar char="●"/>
              <a:defRPr>
                <a:solidFill>
                  <a:schemeClr val="dk2"/>
                </a:solidFill>
                <a:latin typeface="Sarabun Light"/>
                <a:ea typeface="Sarabun Light"/>
                <a:cs typeface="Sarabun Light"/>
                <a:sym typeface="Sarabun Light"/>
              </a:defRPr>
            </a:lvl4pPr>
            <a:lvl5pPr marL="2286000" lvl="4" indent="-317500">
              <a:lnSpc>
                <a:spcPct val="100000"/>
              </a:lnSpc>
              <a:spcBef>
                <a:spcPts val="0"/>
              </a:spcBef>
              <a:spcAft>
                <a:spcPts val="0"/>
              </a:spcAft>
              <a:buClr>
                <a:schemeClr val="dk2"/>
              </a:buClr>
              <a:buSzPts val="1400"/>
              <a:buFont typeface="Sarabun Light"/>
              <a:buChar char="○"/>
              <a:defRPr>
                <a:solidFill>
                  <a:schemeClr val="dk2"/>
                </a:solidFill>
                <a:latin typeface="Sarabun Light"/>
                <a:ea typeface="Sarabun Light"/>
                <a:cs typeface="Sarabun Light"/>
                <a:sym typeface="Sarabun Light"/>
              </a:defRPr>
            </a:lvl5pPr>
            <a:lvl6pPr marL="2743200" lvl="5" indent="-317500">
              <a:lnSpc>
                <a:spcPct val="100000"/>
              </a:lnSpc>
              <a:spcBef>
                <a:spcPts val="0"/>
              </a:spcBef>
              <a:spcAft>
                <a:spcPts val="0"/>
              </a:spcAft>
              <a:buClr>
                <a:schemeClr val="dk2"/>
              </a:buClr>
              <a:buSzPts val="1400"/>
              <a:buFont typeface="Sarabun Light"/>
              <a:buChar char="■"/>
              <a:defRPr>
                <a:solidFill>
                  <a:schemeClr val="dk2"/>
                </a:solidFill>
                <a:latin typeface="Sarabun Light"/>
                <a:ea typeface="Sarabun Light"/>
                <a:cs typeface="Sarabun Light"/>
                <a:sym typeface="Sarabun Light"/>
              </a:defRPr>
            </a:lvl6pPr>
            <a:lvl7pPr marL="3200400" lvl="6" indent="-317500">
              <a:lnSpc>
                <a:spcPct val="100000"/>
              </a:lnSpc>
              <a:spcBef>
                <a:spcPts val="0"/>
              </a:spcBef>
              <a:spcAft>
                <a:spcPts val="0"/>
              </a:spcAft>
              <a:buClr>
                <a:schemeClr val="dk2"/>
              </a:buClr>
              <a:buSzPts val="1400"/>
              <a:buFont typeface="Sarabun Light"/>
              <a:buChar char="●"/>
              <a:defRPr>
                <a:solidFill>
                  <a:schemeClr val="dk2"/>
                </a:solidFill>
                <a:latin typeface="Sarabun Light"/>
                <a:ea typeface="Sarabun Light"/>
                <a:cs typeface="Sarabun Light"/>
                <a:sym typeface="Sarabun Light"/>
              </a:defRPr>
            </a:lvl7pPr>
            <a:lvl8pPr marL="3657600" lvl="7" indent="-317500">
              <a:lnSpc>
                <a:spcPct val="100000"/>
              </a:lnSpc>
              <a:spcBef>
                <a:spcPts val="0"/>
              </a:spcBef>
              <a:spcAft>
                <a:spcPts val="0"/>
              </a:spcAft>
              <a:buClr>
                <a:schemeClr val="dk2"/>
              </a:buClr>
              <a:buSzPts val="1400"/>
              <a:buFont typeface="Sarabun Light"/>
              <a:buChar char="○"/>
              <a:defRPr>
                <a:solidFill>
                  <a:schemeClr val="dk2"/>
                </a:solidFill>
                <a:latin typeface="Sarabun Light"/>
                <a:ea typeface="Sarabun Light"/>
                <a:cs typeface="Sarabun Light"/>
                <a:sym typeface="Sarabun Light"/>
              </a:defRPr>
            </a:lvl8pPr>
            <a:lvl9pPr marL="4114800" lvl="8" indent="-317500">
              <a:lnSpc>
                <a:spcPct val="100000"/>
              </a:lnSpc>
              <a:spcBef>
                <a:spcPts val="0"/>
              </a:spcBef>
              <a:spcAft>
                <a:spcPts val="0"/>
              </a:spcAft>
              <a:buClr>
                <a:schemeClr val="dk2"/>
              </a:buClr>
              <a:buSzPts val="1400"/>
              <a:buFont typeface="Sarabun Light"/>
              <a:buChar char="■"/>
              <a:defRPr>
                <a:solidFill>
                  <a:schemeClr val="dk2"/>
                </a:solidFill>
                <a:latin typeface="Sarabun Light"/>
                <a:ea typeface="Sarabun Light"/>
                <a:cs typeface="Sarabun Light"/>
                <a:sym typeface="Sarabun Light"/>
              </a:defRPr>
            </a:lvl9pPr>
          </a:lstStyle>
          <a:p>
            <a:endParaRPr/>
          </a:p>
        </p:txBody>
      </p:sp>
      <p:sp>
        <p:nvSpPr>
          <p:cNvPr id="8" name="Google Shape;8;p1"/>
          <p:cNvSpPr txBox="1">
            <a:spLocks noGrp="1"/>
          </p:cNvSpPr>
          <p:nvPr>
            <p:ph type="sldNum" idx="12"/>
          </p:nvPr>
        </p:nvSpPr>
        <p:spPr>
          <a:xfrm>
            <a:off x="8317059" y="4749851"/>
            <a:ext cx="548700" cy="393600"/>
          </a:xfrm>
          <a:prstGeom prst="rect">
            <a:avLst/>
          </a:prstGeom>
          <a:noFill/>
          <a:ln>
            <a:noFill/>
          </a:ln>
        </p:spPr>
        <p:txBody>
          <a:bodyPr spcFirstLastPara="1" wrap="square" lIns="91425" tIns="91425" rIns="91425" bIns="91425" anchor="t" anchorCtr="0">
            <a:noAutofit/>
          </a:bodyPr>
          <a:lstStyle>
            <a:lvl1pPr lvl="0" algn="ctr" rtl="0">
              <a:buNone/>
              <a:defRPr>
                <a:solidFill>
                  <a:schemeClr val="dk1"/>
                </a:solidFill>
              </a:defRPr>
            </a:lvl1pPr>
            <a:lvl2pPr lvl="1" algn="ctr" rtl="0">
              <a:buNone/>
              <a:defRPr>
                <a:solidFill>
                  <a:schemeClr val="dk1"/>
                </a:solidFill>
              </a:defRPr>
            </a:lvl2pPr>
            <a:lvl3pPr lvl="2" algn="ctr" rtl="0">
              <a:buNone/>
              <a:defRPr>
                <a:solidFill>
                  <a:schemeClr val="dk1"/>
                </a:solidFill>
              </a:defRPr>
            </a:lvl3pPr>
            <a:lvl4pPr lvl="3" algn="ctr" rtl="0">
              <a:buNone/>
              <a:defRPr>
                <a:solidFill>
                  <a:schemeClr val="dk1"/>
                </a:solidFill>
              </a:defRPr>
            </a:lvl4pPr>
            <a:lvl5pPr lvl="4" algn="ctr" rtl="0">
              <a:buNone/>
              <a:defRPr>
                <a:solidFill>
                  <a:schemeClr val="dk1"/>
                </a:solidFill>
              </a:defRPr>
            </a:lvl5pPr>
            <a:lvl6pPr lvl="5" algn="ctr" rtl="0">
              <a:buNone/>
              <a:defRPr>
                <a:solidFill>
                  <a:schemeClr val="dk1"/>
                </a:solidFill>
              </a:defRPr>
            </a:lvl6pPr>
            <a:lvl7pPr lvl="6" algn="ctr" rtl="0">
              <a:buNone/>
              <a:defRPr>
                <a:solidFill>
                  <a:schemeClr val="dk1"/>
                </a:solidFill>
              </a:defRPr>
            </a:lvl7pPr>
            <a:lvl8pPr lvl="7" algn="ctr" rtl="0">
              <a:buNone/>
              <a:defRPr>
                <a:solidFill>
                  <a:schemeClr val="dk1"/>
                </a:solidFill>
              </a:defRPr>
            </a:lvl8pPr>
            <a:lvl9pPr lvl="8" algn="ctr" rtl="0">
              <a:buNone/>
              <a:defRPr>
                <a:solidFill>
                  <a:schemeClr val="dk1"/>
                </a:solidFill>
              </a:defRPr>
            </a:lvl9pPr>
          </a:lstStyle>
          <a:p>
            <a:pPr marL="0" lvl="0" indent="0" algn="ct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78" r:id="rId1"/>
    <p:sldLayoutId id="2147483649" r:id="rId2"/>
    <p:sldLayoutId id="2147483679" r:id="rId3"/>
    <p:sldLayoutId id="2147483654" r:id="rId4"/>
    <p:sldLayoutId id="2147483655" r:id="rId5"/>
    <p:sldLayoutId id="2147483658" r:id="rId6"/>
    <p:sldLayoutId id="2147483659" r:id="rId7"/>
    <p:sldLayoutId id="2147483660" r:id="rId8"/>
    <p:sldLayoutId id="2147483665" r:id="rId9"/>
    <p:sldLayoutId id="2147483671" r:id="rId10"/>
    <p:sldLayoutId id="2147483672" r:id="rId11"/>
    <p:sldLayoutId id="214748367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6C4D6A-7484-E32C-7320-43CC3E34D65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949C410-C8EE-DAA1-D0F4-69382513E53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F73B59-86A1-7284-C3E4-D33628AA191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09543E78-4E70-496A-B5DD-CA29799E1032}" type="datetimeFigureOut">
              <a:rPr lang="nl-NL" smtClean="0"/>
              <a:t>18-12-2024</a:t>
            </a:fld>
            <a:endParaRPr lang="nl-NL"/>
          </a:p>
        </p:txBody>
      </p:sp>
      <p:sp>
        <p:nvSpPr>
          <p:cNvPr id="5" name="Tijdelijke aanduiding voor voettekst 4">
            <a:extLst>
              <a:ext uri="{FF2B5EF4-FFF2-40B4-BE49-F238E27FC236}">
                <a16:creationId xmlns:a16="http://schemas.microsoft.com/office/drawing/2014/main" id="{1963ACA8-13AC-1318-ECBB-98411F3CF2E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14FDD266-FBBC-9BFB-7A8F-B8FCBCA0D61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B29C0933-3F72-40FC-A5B7-DB01DEB4A486}" type="slidenum">
              <a:rPr lang="nl-NL" smtClean="0"/>
              <a:t>‹nr.›</a:t>
            </a:fld>
            <a:endParaRPr lang="nl-NL"/>
          </a:p>
        </p:txBody>
      </p:sp>
    </p:spTree>
    <p:extLst>
      <p:ext uri="{BB962C8B-B14F-4D97-AF65-F5344CB8AC3E}">
        <p14:creationId xmlns:p14="http://schemas.microsoft.com/office/powerpoint/2010/main" val="3404921782"/>
      </p:ext>
    </p:extLst>
  </p:cSld>
  <p:clrMap bg1="lt1" tx1="dk1" bg2="lt2" tx2="dk2" accent1="accent1" accent2="accent2" accent3="accent3" accent4="accent4" accent5="accent5" accent6="accent6" hlink="hlink" folHlink="folHlink"/>
  <p:sldLayoutIdLst>
    <p:sldLayoutId id="2147483652"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7.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29" Type="http://schemas.openxmlformats.org/officeDocument/2006/relationships/diagramQuickStyle" Target="../diagrams/quickStyle7.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28" Type="http://schemas.openxmlformats.org/officeDocument/2006/relationships/diagramLayout" Target="../diagrams/layout7.xml"/><Relationship Id="rId10" Type="http://schemas.openxmlformats.org/officeDocument/2006/relationships/diagramColors" Target="../diagrams/colors3.xml"/><Relationship Id="rId19" Type="http://schemas.openxmlformats.org/officeDocument/2006/relationships/diagramQuickStyle" Target="../diagrams/quickStyle5.xml"/><Relationship Id="rId31" Type="http://schemas.microsoft.com/office/2007/relationships/diagramDrawing" Target="../diagrams/drawing7.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 Id="rId27" Type="http://schemas.openxmlformats.org/officeDocument/2006/relationships/diagramData" Target="../diagrams/data7.xml"/><Relationship Id="rId30" Type="http://schemas.openxmlformats.org/officeDocument/2006/relationships/diagramColors" Target="../diagrams/colors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altonalkmaar.nl/wp-content/uploads/2023/10/Regeling-CijfergevingBeoordeling-en-Bevorderingsnormen-2023-2024.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kiesmbo.nl/hom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hyperlink" Target="https://www.studiekeuze123.nl/van-profiel-naar-studie/web?priorEducation=Havo&amp;type=Hbo&amp;occupation=Voltijd" TargetMode="External"/><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studiekeuze123.nl/van-profiel-naar-studie/web?priorEducation=Vwo&amp;type=Wo&amp;occupation=Voltij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mailto:dnieuwland@daltonalkmaar.nl"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mailto:danaemiddelkoop@daltonalkmaar.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subTitle" idx="1"/>
          </p:nvPr>
        </p:nvSpPr>
        <p:spPr>
          <a:xfrm>
            <a:off x="912978" y="3996328"/>
            <a:ext cx="6562241" cy="42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sz="2400" dirty="0">
                <a:latin typeface="+mj-lt"/>
              </a:rPr>
              <a:t>Voorlichting 3 HAVO - 3 VWO -  4TL</a:t>
            </a:r>
          </a:p>
        </p:txBody>
      </p:sp>
      <p:sp>
        <p:nvSpPr>
          <p:cNvPr id="305" name="Google Shape;305;p32"/>
          <p:cNvSpPr txBox="1">
            <a:spLocks noGrp="1"/>
          </p:cNvSpPr>
          <p:nvPr>
            <p:ph type="ctrTitle"/>
          </p:nvPr>
        </p:nvSpPr>
        <p:spPr>
          <a:xfrm>
            <a:off x="912950" y="2358375"/>
            <a:ext cx="5396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dirty="0"/>
              <a:t>Welkom!</a:t>
            </a:r>
            <a:endParaRPr sz="5400" dirty="0"/>
          </a:p>
        </p:txBody>
      </p:sp>
      <p:cxnSp>
        <p:nvCxnSpPr>
          <p:cNvPr id="306" name="Google Shape;306;p32"/>
          <p:cNvCxnSpPr/>
          <p:nvPr/>
        </p:nvCxnSpPr>
        <p:spPr>
          <a:xfrm>
            <a:off x="911650" y="2310425"/>
            <a:ext cx="5371800" cy="0"/>
          </a:xfrm>
          <a:prstGeom prst="straightConnector1">
            <a:avLst/>
          </a:prstGeom>
          <a:noFill/>
          <a:ln w="9525" cap="flat" cmpd="sng">
            <a:solidFill>
              <a:schemeClr val="dk1"/>
            </a:solidFill>
            <a:prstDash val="solid"/>
            <a:round/>
            <a:headEnd type="none" w="med" len="med"/>
            <a:tailEnd type="none" w="med" len="med"/>
          </a:ln>
        </p:spPr>
      </p:cxnSp>
      <p:sp>
        <p:nvSpPr>
          <p:cNvPr id="307" name="Google Shape;307;p32"/>
          <p:cNvSpPr/>
          <p:nvPr/>
        </p:nvSpPr>
        <p:spPr>
          <a:xfrm>
            <a:off x="981625" y="1736934"/>
            <a:ext cx="443629" cy="449786"/>
          </a:xfrm>
          <a:prstGeom prst="rect">
            <a:avLst/>
          </a:prstGeom>
        </p:spPr>
        <p:txBody>
          <a:bodyPr>
            <a:prstTxWarp prst="textPlain">
              <a:avLst/>
            </a:prstTxWarp>
          </a:bodyPr>
          <a:lstStyle/>
          <a:p>
            <a:pPr lvl="0" algn="ctr"/>
            <a:endParaRPr b="1" i="0" dirty="0">
              <a:ln w="19050" cap="flat" cmpd="sng">
                <a:solidFill>
                  <a:schemeClr val="dk1"/>
                </a:solidFill>
                <a:prstDash val="solid"/>
                <a:round/>
                <a:headEnd type="none" w="sm" len="sm"/>
                <a:tailEnd type="none" w="sm" len="sm"/>
              </a:ln>
              <a:noFill/>
              <a:latin typeface="Sarabun"/>
            </a:endParaRPr>
          </a:p>
        </p:txBody>
      </p:sp>
      <p:sp>
        <p:nvSpPr>
          <p:cNvPr id="308" name="Google Shape;308;p32"/>
          <p:cNvSpPr txBox="1">
            <a:spLocks noGrp="1"/>
          </p:cNvSpPr>
          <p:nvPr>
            <p:ph type="ctrTitle"/>
          </p:nvPr>
        </p:nvSpPr>
        <p:spPr>
          <a:xfrm rot="-5400000">
            <a:off x="-2568425" y="2237479"/>
            <a:ext cx="5735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cxnSp>
        <p:nvCxnSpPr>
          <p:cNvPr id="309" name="Google Shape;309;p32"/>
          <p:cNvCxnSpPr/>
          <p:nvPr/>
        </p:nvCxnSpPr>
        <p:spPr>
          <a:xfrm>
            <a:off x="911650" y="3846725"/>
            <a:ext cx="5371800" cy="0"/>
          </a:xfrm>
          <a:prstGeom prst="straightConnector1">
            <a:avLst/>
          </a:prstGeom>
          <a:noFill/>
          <a:ln w="9525" cap="flat" cmpd="sng">
            <a:solidFill>
              <a:schemeClr val="dk1"/>
            </a:solidFill>
            <a:prstDash val="solid"/>
            <a:round/>
            <a:headEnd type="none" w="med" len="med"/>
            <a:tailEnd type="none" w="med" len="med"/>
          </a:ln>
        </p:spPr>
      </p:cxnSp>
      <p:grpSp>
        <p:nvGrpSpPr>
          <p:cNvPr id="310" name="Google Shape;310;p32"/>
          <p:cNvGrpSpPr/>
          <p:nvPr/>
        </p:nvGrpSpPr>
        <p:grpSpPr>
          <a:xfrm>
            <a:off x="8231022" y="4426228"/>
            <a:ext cx="485650" cy="73875"/>
            <a:chOff x="8317048" y="4557853"/>
            <a:chExt cx="485650" cy="73875"/>
          </a:xfrm>
        </p:grpSpPr>
        <p:sp>
          <p:nvSpPr>
            <p:cNvPr id="311" name="Google Shape;311;p32"/>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a:extLst>
              <a:ext uri="{FF2B5EF4-FFF2-40B4-BE49-F238E27FC236}">
                <a16:creationId xmlns:a16="http://schemas.microsoft.com/office/drawing/2014/main" id="{0D6BFA9F-B3CC-82A8-AFA4-34B6853FC2B4}"/>
              </a:ext>
            </a:extLst>
          </p:cNvPr>
          <p:cNvPicPr>
            <a:picLocks noChangeAspect="1"/>
          </p:cNvPicPr>
          <p:nvPr/>
        </p:nvPicPr>
        <p:blipFill>
          <a:blip r:embed="rId3"/>
          <a:stretch>
            <a:fillRect/>
          </a:stretch>
        </p:blipFill>
        <p:spPr>
          <a:xfrm>
            <a:off x="7624800" y="144532"/>
            <a:ext cx="1140960" cy="572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cxnSp>
        <p:nvCxnSpPr>
          <p:cNvPr id="441" name="Google Shape;441;p39"/>
          <p:cNvCxnSpPr/>
          <p:nvPr/>
        </p:nvCxnSpPr>
        <p:spPr>
          <a:xfrm>
            <a:off x="1075300" y="2502300"/>
            <a:ext cx="7314900" cy="0"/>
          </a:xfrm>
          <a:prstGeom prst="straightConnector1">
            <a:avLst/>
          </a:prstGeom>
          <a:noFill/>
          <a:ln w="9525" cap="flat" cmpd="sng">
            <a:solidFill>
              <a:schemeClr val="dk1"/>
            </a:solidFill>
            <a:prstDash val="solid"/>
            <a:round/>
            <a:headEnd type="none" w="med" len="med"/>
            <a:tailEnd type="triangle" w="med" len="med"/>
          </a:ln>
        </p:spPr>
      </p:cxnSp>
      <p:sp>
        <p:nvSpPr>
          <p:cNvPr id="443" name="Google Shape;443;p39"/>
          <p:cNvSpPr txBox="1">
            <a:spLocks noGrp="1"/>
          </p:cNvSpPr>
          <p:nvPr>
            <p:ph type="subTitle" idx="4294967295"/>
          </p:nvPr>
        </p:nvSpPr>
        <p:spPr>
          <a:xfrm>
            <a:off x="986500" y="3176025"/>
            <a:ext cx="1817900" cy="3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Sarabun"/>
                <a:ea typeface="Sarabun"/>
                <a:cs typeface="Sarabun"/>
                <a:sym typeface="Sarabun"/>
              </a:rPr>
              <a:t>Cultuur &amp; maatschappij</a:t>
            </a:r>
            <a:endParaRPr sz="2000" b="1" dirty="0">
              <a:solidFill>
                <a:schemeClr val="dk1"/>
              </a:solidFill>
              <a:latin typeface="Sarabun"/>
              <a:ea typeface="Sarabun"/>
              <a:cs typeface="Sarabun"/>
              <a:sym typeface="Sarabun"/>
            </a:endParaRPr>
          </a:p>
        </p:txBody>
      </p:sp>
      <p:sp>
        <p:nvSpPr>
          <p:cNvPr id="445" name="Google Shape;445;p39"/>
          <p:cNvSpPr txBox="1">
            <a:spLocks noGrp="1"/>
          </p:cNvSpPr>
          <p:nvPr>
            <p:ph type="subTitle" idx="4294967295"/>
          </p:nvPr>
        </p:nvSpPr>
        <p:spPr>
          <a:xfrm>
            <a:off x="4943549" y="3164350"/>
            <a:ext cx="1713300" cy="3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Sarabun"/>
                <a:ea typeface="Sarabun"/>
                <a:cs typeface="Sarabun"/>
                <a:sym typeface="Sarabun"/>
              </a:rPr>
              <a:t>Natuur &amp; Gezondheid </a:t>
            </a:r>
            <a:endParaRPr sz="2000" b="1" dirty="0">
              <a:solidFill>
                <a:schemeClr val="dk1"/>
              </a:solidFill>
              <a:latin typeface="Sarabun"/>
              <a:ea typeface="Sarabun"/>
              <a:cs typeface="Sarabun"/>
              <a:sym typeface="Sarabun"/>
            </a:endParaRPr>
          </a:p>
        </p:txBody>
      </p:sp>
      <p:sp>
        <p:nvSpPr>
          <p:cNvPr id="447" name="Google Shape;447;p39"/>
          <p:cNvSpPr txBox="1">
            <a:spLocks noGrp="1"/>
          </p:cNvSpPr>
          <p:nvPr>
            <p:ph type="subTitle" idx="4294967295"/>
          </p:nvPr>
        </p:nvSpPr>
        <p:spPr>
          <a:xfrm>
            <a:off x="2943563" y="3176025"/>
            <a:ext cx="1817900" cy="3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Sarabun"/>
                <a:ea typeface="Sarabun"/>
                <a:cs typeface="Sarabun"/>
                <a:sym typeface="Sarabun"/>
              </a:rPr>
              <a:t>Economie &amp; maatschappij </a:t>
            </a:r>
            <a:endParaRPr sz="2000" b="1" dirty="0">
              <a:solidFill>
                <a:schemeClr val="dk1"/>
              </a:solidFill>
              <a:latin typeface="Sarabun"/>
              <a:ea typeface="Sarabun"/>
              <a:cs typeface="Sarabun"/>
              <a:sym typeface="Sarabun"/>
            </a:endParaRPr>
          </a:p>
        </p:txBody>
      </p:sp>
      <p:sp>
        <p:nvSpPr>
          <p:cNvPr id="449" name="Google Shape;449;p39"/>
          <p:cNvSpPr txBox="1">
            <a:spLocks noGrp="1"/>
          </p:cNvSpPr>
          <p:nvPr>
            <p:ph type="subTitle" idx="4294967295"/>
          </p:nvPr>
        </p:nvSpPr>
        <p:spPr>
          <a:xfrm>
            <a:off x="6721772" y="3180025"/>
            <a:ext cx="1710000" cy="3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Sarabun"/>
                <a:ea typeface="Sarabun"/>
                <a:cs typeface="Sarabun"/>
                <a:sym typeface="Sarabun"/>
              </a:rPr>
              <a:t>Natuur &amp; Techniek</a:t>
            </a:r>
            <a:endParaRPr sz="2000" b="1" dirty="0">
              <a:solidFill>
                <a:schemeClr val="dk1"/>
              </a:solidFill>
              <a:latin typeface="Sarabun"/>
              <a:ea typeface="Sarabun"/>
              <a:cs typeface="Sarabun"/>
              <a:sym typeface="Sarabun"/>
            </a:endParaRPr>
          </a:p>
        </p:txBody>
      </p:sp>
      <p:cxnSp>
        <p:nvCxnSpPr>
          <p:cNvPr id="450" name="Google Shape;450;p39"/>
          <p:cNvCxnSpPr/>
          <p:nvPr/>
        </p:nvCxnSpPr>
        <p:spPr>
          <a:xfrm>
            <a:off x="1075302" y="2431125"/>
            <a:ext cx="0" cy="162600"/>
          </a:xfrm>
          <a:prstGeom prst="straightConnector1">
            <a:avLst/>
          </a:prstGeom>
          <a:noFill/>
          <a:ln w="9525" cap="flat" cmpd="sng">
            <a:solidFill>
              <a:schemeClr val="dk1"/>
            </a:solidFill>
            <a:prstDash val="solid"/>
            <a:round/>
            <a:headEnd type="none" w="med" len="med"/>
            <a:tailEnd type="none" w="med" len="med"/>
          </a:ln>
        </p:spPr>
      </p:cxnSp>
      <p:sp>
        <p:nvSpPr>
          <p:cNvPr id="452" name="Google Shape;452;p39"/>
          <p:cNvSpPr txBox="1">
            <a:spLocks noGrp="1"/>
          </p:cNvSpPr>
          <p:nvPr>
            <p:ph type="ctrTitle" idx="4294967295"/>
          </p:nvPr>
        </p:nvSpPr>
        <p:spPr>
          <a:xfrm rot="-5400000">
            <a:off x="-2568425" y="2240605"/>
            <a:ext cx="5735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sp>
        <p:nvSpPr>
          <p:cNvPr id="453" name="Google Shape;453;p39"/>
          <p:cNvSpPr txBox="1">
            <a:spLocks noGrp="1"/>
          </p:cNvSpPr>
          <p:nvPr>
            <p:ph type="title"/>
          </p:nvPr>
        </p:nvSpPr>
        <p:spPr>
          <a:xfrm>
            <a:off x="986500" y="553650"/>
            <a:ext cx="745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 profielen</a:t>
            </a:r>
            <a:endParaRPr dirty="0"/>
          </a:p>
        </p:txBody>
      </p:sp>
      <p:cxnSp>
        <p:nvCxnSpPr>
          <p:cNvPr id="454" name="Google Shape;454;p39"/>
          <p:cNvCxnSpPr/>
          <p:nvPr/>
        </p:nvCxnSpPr>
        <p:spPr>
          <a:xfrm>
            <a:off x="1075300" y="552550"/>
            <a:ext cx="2188500" cy="0"/>
          </a:xfrm>
          <a:prstGeom prst="straightConnector1">
            <a:avLst/>
          </a:prstGeom>
          <a:noFill/>
          <a:ln w="9525" cap="flat" cmpd="sng">
            <a:solidFill>
              <a:schemeClr val="dk1"/>
            </a:solidFill>
            <a:prstDash val="solid"/>
            <a:round/>
            <a:headEnd type="none" w="med" len="med"/>
            <a:tailEnd type="none" w="med" len="med"/>
          </a:ln>
        </p:spPr>
      </p:cxnSp>
      <p:cxnSp>
        <p:nvCxnSpPr>
          <p:cNvPr id="455" name="Google Shape;455;p39"/>
          <p:cNvCxnSpPr/>
          <p:nvPr/>
        </p:nvCxnSpPr>
        <p:spPr>
          <a:xfrm>
            <a:off x="1075300" y="1173425"/>
            <a:ext cx="2188500" cy="0"/>
          </a:xfrm>
          <a:prstGeom prst="straightConnector1">
            <a:avLst/>
          </a:prstGeom>
          <a:noFill/>
          <a:ln w="9525" cap="flat" cmpd="sng">
            <a:solidFill>
              <a:schemeClr val="dk1"/>
            </a:solidFill>
            <a:prstDash val="solid"/>
            <a:round/>
            <a:headEnd type="none" w="med" len="med"/>
            <a:tailEnd type="none" w="med" len="med"/>
          </a:ln>
        </p:spPr>
      </p:cxnSp>
      <p:sp>
        <p:nvSpPr>
          <p:cNvPr id="456" name="Google Shape;456;p39"/>
          <p:cNvSpPr/>
          <p:nvPr/>
        </p:nvSpPr>
        <p:spPr>
          <a:xfrm>
            <a:off x="1849650" y="2398550"/>
            <a:ext cx="199500" cy="1995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7" name="Google Shape;457;p39"/>
          <p:cNvSpPr/>
          <p:nvPr/>
        </p:nvSpPr>
        <p:spPr>
          <a:xfrm>
            <a:off x="3724351" y="2402550"/>
            <a:ext cx="199500" cy="1995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8" name="Google Shape;458;p39"/>
          <p:cNvSpPr/>
          <p:nvPr/>
        </p:nvSpPr>
        <p:spPr>
          <a:xfrm>
            <a:off x="5600699" y="2402550"/>
            <a:ext cx="199500" cy="1995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9" name="Google Shape;459;p39"/>
          <p:cNvSpPr/>
          <p:nvPr/>
        </p:nvSpPr>
        <p:spPr>
          <a:xfrm>
            <a:off x="7477022" y="2402550"/>
            <a:ext cx="199500" cy="1995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4" name="Google Shape;464;p39"/>
          <p:cNvSpPr/>
          <p:nvPr/>
        </p:nvSpPr>
        <p:spPr>
          <a:xfrm>
            <a:off x="1617734" y="2914840"/>
            <a:ext cx="663332" cy="222156"/>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sp>
        <p:nvSpPr>
          <p:cNvPr id="465" name="Google Shape;465;p39"/>
          <p:cNvSpPr/>
          <p:nvPr/>
        </p:nvSpPr>
        <p:spPr>
          <a:xfrm>
            <a:off x="3493801" y="2918840"/>
            <a:ext cx="660600" cy="225343"/>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sp>
        <p:nvSpPr>
          <p:cNvPr id="466" name="Google Shape;466;p39"/>
          <p:cNvSpPr/>
          <p:nvPr/>
        </p:nvSpPr>
        <p:spPr>
          <a:xfrm>
            <a:off x="5368327" y="2918840"/>
            <a:ext cx="664243" cy="222156"/>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sp>
        <p:nvSpPr>
          <p:cNvPr id="467" name="Google Shape;467;p39"/>
          <p:cNvSpPr/>
          <p:nvPr/>
        </p:nvSpPr>
        <p:spPr>
          <a:xfrm>
            <a:off x="7254212" y="2918840"/>
            <a:ext cx="645121" cy="222156"/>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grpSp>
        <p:nvGrpSpPr>
          <p:cNvPr id="468" name="Google Shape;468;p39"/>
          <p:cNvGrpSpPr/>
          <p:nvPr/>
        </p:nvGrpSpPr>
        <p:grpSpPr>
          <a:xfrm>
            <a:off x="8317048" y="4557853"/>
            <a:ext cx="485650" cy="73875"/>
            <a:chOff x="8317048" y="4557853"/>
            <a:chExt cx="485650" cy="73875"/>
          </a:xfrm>
        </p:grpSpPr>
        <p:sp>
          <p:nvSpPr>
            <p:cNvPr id="469" name="Google Shape;469;p39"/>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9"/>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9"/>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9"/>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Graphic 7" descr="Vraag en aanbod met effen opvulling">
            <a:extLst>
              <a:ext uri="{FF2B5EF4-FFF2-40B4-BE49-F238E27FC236}">
                <a16:creationId xmlns:a16="http://schemas.microsoft.com/office/drawing/2014/main" id="{F1420A2C-C450-3070-A62A-B379B74A6D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3292" y="1479612"/>
            <a:ext cx="769398" cy="769398"/>
          </a:xfrm>
          <a:prstGeom prst="rect">
            <a:avLst/>
          </a:prstGeom>
        </p:spPr>
      </p:pic>
      <p:pic>
        <p:nvPicPr>
          <p:cNvPr id="10" name="Graphic 9" descr="Kloppend hart met effen opvulling">
            <a:extLst>
              <a:ext uri="{FF2B5EF4-FFF2-40B4-BE49-F238E27FC236}">
                <a16:creationId xmlns:a16="http://schemas.microsoft.com/office/drawing/2014/main" id="{FEF8F4E9-80E6-B66E-DC79-658EAC5D9E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1389" y="1487837"/>
            <a:ext cx="769398" cy="769398"/>
          </a:xfrm>
          <a:prstGeom prst="rect">
            <a:avLst/>
          </a:prstGeom>
        </p:spPr>
      </p:pic>
      <p:pic>
        <p:nvPicPr>
          <p:cNvPr id="12" name="Graphic 11" descr="Blauwdruk met effen opvulling">
            <a:extLst>
              <a:ext uri="{FF2B5EF4-FFF2-40B4-BE49-F238E27FC236}">
                <a16:creationId xmlns:a16="http://schemas.microsoft.com/office/drawing/2014/main" id="{31D22C8B-EA96-A7B4-6A94-7E8B9C0D87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30195" y="1445676"/>
            <a:ext cx="892653" cy="892653"/>
          </a:xfrm>
          <a:prstGeom prst="rect">
            <a:avLst/>
          </a:prstGeom>
        </p:spPr>
      </p:pic>
      <p:pic>
        <p:nvPicPr>
          <p:cNvPr id="14" name="Graphic 13" descr="Vrouwelijke artiest met effen opvulling">
            <a:extLst>
              <a:ext uri="{FF2B5EF4-FFF2-40B4-BE49-F238E27FC236}">
                <a16:creationId xmlns:a16="http://schemas.microsoft.com/office/drawing/2014/main" id="{ED1E393B-F2F2-EEF1-DAEA-AFD0D188C1A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42095" y="1437065"/>
            <a:ext cx="820170" cy="820170"/>
          </a:xfrm>
          <a:prstGeom prst="rect">
            <a:avLst/>
          </a:prstGeom>
        </p:spPr>
      </p:pic>
      <p:pic>
        <p:nvPicPr>
          <p:cNvPr id="15" name="Afbeelding 14">
            <a:extLst>
              <a:ext uri="{FF2B5EF4-FFF2-40B4-BE49-F238E27FC236}">
                <a16:creationId xmlns:a16="http://schemas.microsoft.com/office/drawing/2014/main" id="{DA01FF06-46B4-166E-8D06-086BE72327C9}"/>
              </a:ext>
            </a:extLst>
          </p:cNvPr>
          <p:cNvPicPr>
            <a:picLocks noChangeAspect="1"/>
          </p:cNvPicPr>
          <p:nvPr/>
        </p:nvPicPr>
        <p:blipFill>
          <a:blip r:embed="rId11"/>
          <a:stretch>
            <a:fillRect/>
          </a:stretch>
        </p:blipFill>
        <p:spPr>
          <a:xfrm>
            <a:off x="7624800" y="144532"/>
            <a:ext cx="1140960" cy="572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2"/>
          <p:cNvSpPr txBox="1">
            <a:spLocks noGrp="1"/>
          </p:cNvSpPr>
          <p:nvPr>
            <p:ph type="sldNum" idx="12"/>
          </p:nvPr>
        </p:nvSpPr>
        <p:spPr>
          <a:xfrm>
            <a:off x="8317059"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505" name="Google Shape;505;p42"/>
          <p:cNvSpPr txBox="1">
            <a:spLocks noGrp="1"/>
          </p:cNvSpPr>
          <p:nvPr>
            <p:ph type="subTitle" idx="1"/>
          </p:nvPr>
        </p:nvSpPr>
        <p:spPr>
          <a:xfrm>
            <a:off x="1227075" y="3052255"/>
            <a:ext cx="52275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6" name="Google Shape;506;p42"/>
          <p:cNvSpPr txBox="1">
            <a:spLocks noGrp="1"/>
          </p:cNvSpPr>
          <p:nvPr>
            <p:ph type="title"/>
          </p:nvPr>
        </p:nvSpPr>
        <p:spPr>
          <a:xfrm>
            <a:off x="2780800" y="2311050"/>
            <a:ext cx="6598150" cy="572700"/>
          </a:xfrm>
          <a:prstGeom prst="rect">
            <a:avLst/>
          </a:prstGeom>
        </p:spPr>
        <p:txBody>
          <a:bodyPr spcFirstLastPara="1" wrap="square" lIns="91425" tIns="91425" rIns="91425" bIns="91425" anchor="ctr" anchorCtr="0">
            <a:noAutofit/>
          </a:bodyPr>
          <a:lstStyle/>
          <a:p>
            <a:r>
              <a:rPr lang="nl-NL" dirty="0"/>
              <a:t>Profielkeuzeformulieren</a:t>
            </a:r>
            <a:endParaRPr dirty="0"/>
          </a:p>
        </p:txBody>
      </p:sp>
      <p:sp>
        <p:nvSpPr>
          <p:cNvPr id="507" name="Google Shape;507;p42"/>
          <p:cNvSpPr txBox="1">
            <a:spLocks noGrp="1"/>
          </p:cNvSpPr>
          <p:nvPr>
            <p:ph type="title" idx="2"/>
          </p:nvPr>
        </p:nvSpPr>
        <p:spPr>
          <a:xfrm>
            <a:off x="1133650" y="1762200"/>
            <a:ext cx="1647000" cy="12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508" name="Google Shape;508;p42"/>
          <p:cNvCxnSpPr/>
          <p:nvPr/>
        </p:nvCxnSpPr>
        <p:spPr>
          <a:xfrm>
            <a:off x="1075300" y="2981950"/>
            <a:ext cx="4442100" cy="0"/>
          </a:xfrm>
          <a:prstGeom prst="straightConnector1">
            <a:avLst/>
          </a:prstGeom>
          <a:noFill/>
          <a:ln w="9525" cap="flat" cmpd="sng">
            <a:solidFill>
              <a:schemeClr val="dk1"/>
            </a:solidFill>
            <a:prstDash val="solid"/>
            <a:round/>
            <a:headEnd type="none" w="med" len="med"/>
            <a:tailEnd type="none" w="med" len="med"/>
          </a:ln>
        </p:spPr>
      </p:cxnSp>
      <p:cxnSp>
        <p:nvCxnSpPr>
          <p:cNvPr id="509" name="Google Shape;509;p42"/>
          <p:cNvCxnSpPr/>
          <p:nvPr/>
        </p:nvCxnSpPr>
        <p:spPr>
          <a:xfrm>
            <a:off x="1075300" y="1778500"/>
            <a:ext cx="4442100" cy="0"/>
          </a:xfrm>
          <a:prstGeom prst="straightConnector1">
            <a:avLst/>
          </a:prstGeom>
          <a:noFill/>
          <a:ln w="9525" cap="flat" cmpd="sng">
            <a:solidFill>
              <a:schemeClr val="dk1"/>
            </a:solidFill>
            <a:prstDash val="solid"/>
            <a:round/>
            <a:headEnd type="none" w="med" len="med"/>
            <a:tailEnd type="none" w="med" len="med"/>
          </a:ln>
        </p:spPr>
      </p:cxnSp>
      <p:sp>
        <p:nvSpPr>
          <p:cNvPr id="510" name="Google Shape;510;p42"/>
          <p:cNvSpPr/>
          <p:nvPr/>
        </p:nvSpPr>
        <p:spPr>
          <a:xfrm>
            <a:off x="2895600" y="2043900"/>
            <a:ext cx="2537703" cy="313659"/>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sp>
        <p:nvSpPr>
          <p:cNvPr id="511" name="Google Shape;511;p42"/>
          <p:cNvSpPr txBox="1">
            <a:spLocks noGrp="1"/>
          </p:cNvSpPr>
          <p:nvPr>
            <p:ph type="ctrTitle" idx="4294967295"/>
          </p:nvPr>
        </p:nvSpPr>
        <p:spPr>
          <a:xfrm rot="-5400000">
            <a:off x="-2454425" y="2335224"/>
            <a:ext cx="5507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grpSp>
        <p:nvGrpSpPr>
          <p:cNvPr id="512" name="Google Shape;512;p42"/>
          <p:cNvGrpSpPr/>
          <p:nvPr/>
        </p:nvGrpSpPr>
        <p:grpSpPr>
          <a:xfrm>
            <a:off x="8317048" y="4557853"/>
            <a:ext cx="485650" cy="73875"/>
            <a:chOff x="8317048" y="4557853"/>
            <a:chExt cx="485650" cy="73875"/>
          </a:xfrm>
        </p:grpSpPr>
        <p:sp>
          <p:nvSpPr>
            <p:cNvPr id="513" name="Google Shape;513;p42"/>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a:extLst>
              <a:ext uri="{FF2B5EF4-FFF2-40B4-BE49-F238E27FC236}">
                <a16:creationId xmlns:a16="http://schemas.microsoft.com/office/drawing/2014/main" id="{26E593EE-9485-B9A7-A8D7-CE61F3E0632D}"/>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168444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FB61793-6C06-6B7A-D0E4-931113EC82F6}"/>
              </a:ext>
            </a:extLst>
          </p:cNvPr>
          <p:cNvSpPr>
            <a:spLocks noGrp="1"/>
          </p:cNvSpPr>
          <p:nvPr>
            <p:ph type="title"/>
          </p:nvPr>
        </p:nvSpPr>
        <p:spPr/>
        <p:txBody>
          <a:bodyPr/>
          <a:lstStyle/>
          <a:p>
            <a:r>
              <a:rPr lang="nl-NL" dirty="0"/>
              <a:t>Gemeenschappelijk deel</a:t>
            </a:r>
          </a:p>
        </p:txBody>
      </p:sp>
      <p:sp>
        <p:nvSpPr>
          <p:cNvPr id="4" name="Tekstvak 3">
            <a:extLst>
              <a:ext uri="{FF2B5EF4-FFF2-40B4-BE49-F238E27FC236}">
                <a16:creationId xmlns:a16="http://schemas.microsoft.com/office/drawing/2014/main" id="{9ADFD763-3D38-FAA4-A086-536D71E6B2A4}"/>
              </a:ext>
            </a:extLst>
          </p:cNvPr>
          <p:cNvSpPr txBox="1"/>
          <p:nvPr/>
        </p:nvSpPr>
        <p:spPr>
          <a:xfrm>
            <a:off x="1095153" y="1286539"/>
            <a:ext cx="7346947" cy="2554545"/>
          </a:xfrm>
          <a:prstGeom prst="rect">
            <a:avLst/>
          </a:prstGeom>
          <a:noFill/>
        </p:spPr>
        <p:txBody>
          <a:bodyPr wrap="square" rtlCol="0">
            <a:spAutoFit/>
          </a:bodyPr>
          <a:lstStyle/>
          <a:p>
            <a:pPr marL="285750" indent="-285750">
              <a:buFont typeface="Arial" panose="020B0604020202020204" pitchFamily="34" charset="0"/>
              <a:buChar char="•"/>
            </a:pPr>
            <a:r>
              <a:rPr lang="nl-NL" sz="2000" dirty="0">
                <a:latin typeface="Aptos" panose="020B0004020202020204" pitchFamily="34" charset="0"/>
              </a:rPr>
              <a:t>Nederlands</a:t>
            </a:r>
          </a:p>
          <a:p>
            <a:pPr marL="285750" indent="-285750">
              <a:buFont typeface="Arial" panose="020B0604020202020204" pitchFamily="34" charset="0"/>
              <a:buChar char="•"/>
            </a:pPr>
            <a:r>
              <a:rPr lang="nl-NL" sz="2000" dirty="0">
                <a:latin typeface="Aptos" panose="020B0004020202020204" pitchFamily="34" charset="0"/>
              </a:rPr>
              <a:t>Engels</a:t>
            </a:r>
          </a:p>
          <a:p>
            <a:pPr marL="285750" indent="-285750">
              <a:buFont typeface="Arial" panose="020B0604020202020204" pitchFamily="34" charset="0"/>
              <a:buChar char="•"/>
            </a:pPr>
            <a:r>
              <a:rPr lang="nl-NL" sz="2000" dirty="0">
                <a:latin typeface="Aptos" panose="020B0004020202020204" pitchFamily="34" charset="0"/>
              </a:rPr>
              <a:t>Maatschappijleer</a:t>
            </a:r>
          </a:p>
          <a:p>
            <a:pPr marL="285750" indent="-285750">
              <a:buFont typeface="Arial" panose="020B0604020202020204" pitchFamily="34" charset="0"/>
              <a:buChar char="•"/>
            </a:pPr>
            <a:r>
              <a:rPr lang="nl-NL" sz="2000" dirty="0">
                <a:latin typeface="Aptos" panose="020B0004020202020204" pitchFamily="34" charset="0"/>
              </a:rPr>
              <a:t>Culturele Kunstzinnige vorming</a:t>
            </a:r>
          </a:p>
          <a:p>
            <a:pPr marL="285750" indent="-285750">
              <a:buFont typeface="Arial" panose="020B0604020202020204" pitchFamily="34" charset="0"/>
              <a:buChar char="•"/>
            </a:pPr>
            <a:r>
              <a:rPr lang="nl-NL" sz="2000" dirty="0">
                <a:latin typeface="Aptos" panose="020B0004020202020204" pitchFamily="34" charset="0"/>
              </a:rPr>
              <a:t>Lichamelijke opvoeding</a:t>
            </a:r>
          </a:p>
          <a:p>
            <a:pPr marL="285750" indent="-285750">
              <a:buFont typeface="Arial" panose="020B0604020202020204" pitchFamily="34" charset="0"/>
              <a:buChar char="•"/>
            </a:pPr>
            <a:endParaRPr lang="nl-NL" sz="2000" dirty="0">
              <a:latin typeface="Aptos" panose="020B0004020202020204" pitchFamily="34" charset="0"/>
            </a:endParaRPr>
          </a:p>
          <a:p>
            <a:pPr marL="285750" indent="-285750">
              <a:buFont typeface="Arial" panose="020B0604020202020204" pitchFamily="34" charset="0"/>
              <a:buChar char="•"/>
            </a:pPr>
            <a:r>
              <a:rPr lang="nl-NL" sz="2000" dirty="0">
                <a:latin typeface="Aptos" panose="020B0004020202020204" pitchFamily="34" charset="0"/>
              </a:rPr>
              <a:t>Moderne vreemde taal	(VWO)</a:t>
            </a:r>
          </a:p>
          <a:p>
            <a:pPr marL="285750" indent="-285750">
              <a:buFont typeface="Arial" panose="020B0604020202020204" pitchFamily="34" charset="0"/>
              <a:buChar char="•"/>
            </a:pPr>
            <a:r>
              <a:rPr lang="nl-NL" sz="2000" dirty="0">
                <a:latin typeface="Aptos" panose="020B0004020202020204" pitchFamily="34" charset="0"/>
              </a:rPr>
              <a:t>Wiskunde A of B		(VWO)</a:t>
            </a:r>
          </a:p>
        </p:txBody>
      </p:sp>
      <p:pic>
        <p:nvPicPr>
          <p:cNvPr id="5" name="Afbeelding 4">
            <a:extLst>
              <a:ext uri="{FF2B5EF4-FFF2-40B4-BE49-F238E27FC236}">
                <a16:creationId xmlns:a16="http://schemas.microsoft.com/office/drawing/2014/main" id="{4F2D3A98-E490-3B24-9626-013415728E90}"/>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209665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6FEA648-C7AE-1386-C86B-3D15805F72F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NL" smtClean="0"/>
              <a:t>13</a:t>
            </a:fld>
            <a:endParaRPr lang="nl-NL"/>
          </a:p>
        </p:txBody>
      </p:sp>
      <p:sp>
        <p:nvSpPr>
          <p:cNvPr id="3" name="Titel 2">
            <a:extLst>
              <a:ext uri="{FF2B5EF4-FFF2-40B4-BE49-F238E27FC236}">
                <a16:creationId xmlns:a16="http://schemas.microsoft.com/office/drawing/2014/main" id="{7C072288-1980-D2A5-52AF-67754C5772E9}"/>
              </a:ext>
            </a:extLst>
          </p:cNvPr>
          <p:cNvSpPr>
            <a:spLocks noGrp="1"/>
          </p:cNvSpPr>
          <p:nvPr>
            <p:ph type="title"/>
          </p:nvPr>
        </p:nvSpPr>
        <p:spPr>
          <a:xfrm>
            <a:off x="1135809" y="2100510"/>
            <a:ext cx="7455600" cy="572700"/>
          </a:xfrm>
        </p:spPr>
        <p:txBody>
          <a:bodyPr/>
          <a:lstStyle/>
          <a:p>
            <a:pPr algn="ctr"/>
            <a:r>
              <a:rPr lang="nl-NL" dirty="0"/>
              <a:t>Het HAVO Profielkeuzeformulier  </a:t>
            </a:r>
          </a:p>
        </p:txBody>
      </p:sp>
      <p:pic>
        <p:nvPicPr>
          <p:cNvPr id="4" name="Afbeelding 3">
            <a:extLst>
              <a:ext uri="{FF2B5EF4-FFF2-40B4-BE49-F238E27FC236}">
                <a16:creationId xmlns:a16="http://schemas.microsoft.com/office/drawing/2014/main" id="{27940FA3-F1F2-29CA-73FC-2822D35F8B89}"/>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174576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F1D15-EDE4-0206-A1C3-B95A2C1533D7}"/>
              </a:ext>
            </a:extLst>
          </p:cNvPr>
          <p:cNvSpPr>
            <a:spLocks noGrp="1"/>
          </p:cNvSpPr>
          <p:nvPr>
            <p:ph type="title"/>
          </p:nvPr>
        </p:nvSpPr>
        <p:spPr/>
        <p:txBody>
          <a:bodyPr>
            <a:norm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3200" dirty="0"/>
              <a:t>Cultuur en Maatschappij</a:t>
            </a:r>
          </a:p>
        </p:txBody>
      </p:sp>
      <p:graphicFrame>
        <p:nvGraphicFramePr>
          <p:cNvPr id="4" name="Tabel 3">
            <a:extLst>
              <a:ext uri="{FF2B5EF4-FFF2-40B4-BE49-F238E27FC236}">
                <a16:creationId xmlns:a16="http://schemas.microsoft.com/office/drawing/2014/main" id="{95746E17-A212-3CCA-6A61-0775DC4EBD07}"/>
              </a:ext>
            </a:extLst>
          </p:cNvPr>
          <p:cNvGraphicFramePr>
            <a:graphicFrameLocks noGrp="1"/>
          </p:cNvGraphicFramePr>
          <p:nvPr>
            <p:extLst>
              <p:ext uri="{D42A27DB-BD31-4B8C-83A1-F6EECF244321}">
                <p14:modId xmlns:p14="http://schemas.microsoft.com/office/powerpoint/2010/main" val="3058116607"/>
              </p:ext>
            </p:extLst>
          </p:nvPr>
        </p:nvGraphicFramePr>
        <p:xfrm>
          <a:off x="628650" y="1410606"/>
          <a:ext cx="8001565" cy="3032514"/>
        </p:xfrm>
        <a:graphic>
          <a:graphicData uri="http://schemas.openxmlformats.org/drawingml/2006/table">
            <a:tbl>
              <a:tblPr firstRow="1" bandRow="1">
                <a:tableStyleId>{74C1A8A3-306A-4EB7-A6B1-4F7E0EB9C5D6}</a:tableStyleId>
              </a:tblPr>
              <a:tblGrid>
                <a:gridCol w="2000391">
                  <a:extLst>
                    <a:ext uri="{9D8B030D-6E8A-4147-A177-3AD203B41FA5}">
                      <a16:colId xmlns:a16="http://schemas.microsoft.com/office/drawing/2014/main" val="2295336206"/>
                    </a:ext>
                  </a:extLst>
                </a:gridCol>
                <a:gridCol w="2104832">
                  <a:extLst>
                    <a:ext uri="{9D8B030D-6E8A-4147-A177-3AD203B41FA5}">
                      <a16:colId xmlns:a16="http://schemas.microsoft.com/office/drawing/2014/main" val="1611797351"/>
                    </a:ext>
                  </a:extLst>
                </a:gridCol>
                <a:gridCol w="1895951">
                  <a:extLst>
                    <a:ext uri="{9D8B030D-6E8A-4147-A177-3AD203B41FA5}">
                      <a16:colId xmlns:a16="http://schemas.microsoft.com/office/drawing/2014/main" val="1232066674"/>
                    </a:ext>
                  </a:extLst>
                </a:gridCol>
                <a:gridCol w="2000391">
                  <a:extLst>
                    <a:ext uri="{9D8B030D-6E8A-4147-A177-3AD203B41FA5}">
                      <a16:colId xmlns:a16="http://schemas.microsoft.com/office/drawing/2014/main" val="2870738642"/>
                    </a:ext>
                  </a:extLst>
                </a:gridCol>
              </a:tblGrid>
              <a:tr h="705130">
                <a:tc>
                  <a:txBody>
                    <a:bodyPr/>
                    <a:lstStyle/>
                    <a:p>
                      <a:r>
                        <a:rPr lang="nl-NL" sz="1400" dirty="0"/>
                        <a:t>Profiel en profielkeuzevakken</a:t>
                      </a:r>
                    </a:p>
                  </a:txBody>
                  <a:tcPr marL="68580" marR="68580" marT="34290" marB="34290"/>
                </a:tc>
                <a:tc>
                  <a:txBody>
                    <a:bodyPr/>
                    <a:lstStyle/>
                    <a:p>
                      <a:r>
                        <a:rPr lang="nl-NL" sz="1400" dirty="0"/>
                        <a:t>Profielkeuzevakken</a:t>
                      </a:r>
                    </a:p>
                  </a:txBody>
                  <a:tcPr marL="68580" marR="68580" marT="34290" marB="34290"/>
                </a:tc>
                <a:tc>
                  <a:txBody>
                    <a:bodyPr/>
                    <a:lstStyle/>
                    <a:p>
                      <a:r>
                        <a:rPr lang="nl-NL" sz="1400" dirty="0"/>
                        <a:t>Vrije deel</a:t>
                      </a:r>
                    </a:p>
                  </a:txBody>
                  <a:tcPr marL="68580" marR="68580" marT="34290" marB="34290"/>
                </a:tc>
                <a:tc>
                  <a:txBody>
                    <a:bodyPr/>
                    <a:lstStyle/>
                    <a:p>
                      <a:r>
                        <a:rPr lang="nl-NL" sz="1400" dirty="0"/>
                        <a:t>Extra keuzevak</a:t>
                      </a:r>
                    </a:p>
                  </a:txBody>
                  <a:tcPr marL="68580" marR="68580" marT="34290" marB="34290"/>
                </a:tc>
                <a:extLst>
                  <a:ext uri="{0D108BD9-81ED-4DB2-BD59-A6C34878D82A}">
                    <a16:rowId xmlns:a16="http://schemas.microsoft.com/office/drawing/2014/main" val="191402000"/>
                  </a:ext>
                </a:extLst>
              </a:tr>
              <a:tr h="1097280">
                <a:tc>
                  <a:txBody>
                    <a:bodyPr/>
                    <a:lstStyle/>
                    <a:p>
                      <a:pPr marL="0" indent="0">
                        <a:buFont typeface="Wingdings" panose="05000000000000000000" pitchFamily="2" charset="2"/>
                        <a:buNone/>
                      </a:pPr>
                      <a:r>
                        <a:rPr lang="nl-NL" sz="1400" b="1" dirty="0"/>
                        <a:t>Verplicht:</a:t>
                      </a:r>
                    </a:p>
                    <a:p>
                      <a:pPr marL="285750" indent="-285750">
                        <a:buFont typeface="Wingdings" panose="05000000000000000000" pitchFamily="2" charset="2"/>
                        <a:buChar char="q"/>
                      </a:pPr>
                      <a:r>
                        <a:rPr lang="nl-NL" sz="1400" dirty="0"/>
                        <a:t>Geschiedenis</a:t>
                      </a:r>
                    </a:p>
                  </a:txBody>
                  <a:tcPr marL="68580" marR="68580" marT="34290" marB="34290"/>
                </a:tc>
                <a:tc>
                  <a:txBody>
                    <a:bodyPr/>
                    <a:lstStyle/>
                    <a:p>
                      <a:r>
                        <a:rPr lang="nl-NL" sz="1400" b="1" dirty="0"/>
                        <a:t>Kies 1 vak uit:</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err="1"/>
                        <a:t>Maatschappij-wetenschappen</a:t>
                      </a:r>
                      <a:endParaRPr lang="nl-NL" sz="1400" dirty="0"/>
                    </a:p>
                    <a:p>
                      <a:pPr marL="285750" indent="-285750">
                        <a:buFont typeface="Wingdings" panose="05000000000000000000" pitchFamily="2" charset="2"/>
                        <a:buChar char="q"/>
                      </a:pPr>
                      <a:r>
                        <a:rPr lang="nl-NL" sz="1400" dirty="0"/>
                        <a:t>Aardrijkskunde</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Bedrijfseconomie</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err="1"/>
                        <a:t>Maatschappij-wetenschappen</a:t>
                      </a:r>
                      <a:endParaRPr lang="nl-NL" sz="1400" dirty="0"/>
                    </a:p>
                    <a:p>
                      <a:pPr marL="285750" indent="-285750">
                        <a:buFont typeface="Wingdings" panose="05000000000000000000" pitchFamily="2" charset="2"/>
                        <a:buChar char="q"/>
                      </a:pPr>
                      <a:r>
                        <a:rPr lang="nl-NL" sz="1400" dirty="0"/>
                        <a:t>Wiskunde A</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Bedrijfseconomie</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err="1"/>
                        <a:t>Maatschappij-wetenschappen</a:t>
                      </a:r>
                      <a:endParaRPr lang="nl-NL" sz="1400" dirty="0"/>
                    </a:p>
                    <a:p>
                      <a:pPr marL="285750" indent="-285750">
                        <a:buFont typeface="Wingdings" panose="05000000000000000000" pitchFamily="2" charset="2"/>
                        <a:buChar char="q"/>
                      </a:pPr>
                      <a:r>
                        <a:rPr lang="nl-NL" sz="1400" dirty="0"/>
                        <a:t>Wiskunde A</a:t>
                      </a:r>
                    </a:p>
                  </a:txBody>
                  <a:tcPr marL="68580" marR="68580" marT="34290" marB="34290"/>
                </a:tc>
                <a:extLst>
                  <a:ext uri="{0D108BD9-81ED-4DB2-BD59-A6C34878D82A}">
                    <a16:rowId xmlns:a16="http://schemas.microsoft.com/office/drawing/2014/main" val="2797150345"/>
                  </a:ext>
                </a:extLst>
              </a:tr>
              <a:tr h="1192004">
                <a:tc>
                  <a:txBody>
                    <a:bodyPr/>
                    <a:lstStyle/>
                    <a:p>
                      <a:r>
                        <a:rPr lang="nl-NL" sz="1400" b="1" dirty="0"/>
                        <a:t>Kies 1 vak uit:</a:t>
                      </a:r>
                    </a:p>
                    <a:p>
                      <a:pPr marL="285750" indent="-285750">
                        <a:buFont typeface="Wingdings" panose="05000000000000000000" pitchFamily="2" charset="2"/>
                        <a:buChar char="q"/>
                      </a:pPr>
                      <a:r>
                        <a:rPr lang="nl-NL" sz="1400" b="0" dirty="0"/>
                        <a:t>Duits</a:t>
                      </a:r>
                    </a:p>
                    <a:p>
                      <a:pPr marL="285750" indent="-285750">
                        <a:buFont typeface="Wingdings" panose="05000000000000000000" pitchFamily="2" charset="2"/>
                        <a:buChar char="q"/>
                      </a:pPr>
                      <a:r>
                        <a:rPr lang="nl-NL" sz="1400" b="0" dirty="0"/>
                        <a:t>Frans</a:t>
                      </a:r>
                    </a:p>
                  </a:txBody>
                  <a:tcPr marL="68580" marR="68580" marT="34290" marB="34290"/>
                </a:tc>
                <a:tc>
                  <a:txBody>
                    <a:bodyPr/>
                    <a:lstStyle/>
                    <a:p>
                      <a:r>
                        <a:rPr lang="nl-NL" sz="1400" b="1" dirty="0"/>
                        <a:t>Kies 1 vak uit:</a:t>
                      </a:r>
                    </a:p>
                    <a:p>
                      <a:pPr marL="285750" indent="-285750">
                        <a:buFont typeface="Wingdings" panose="05000000000000000000" pitchFamily="2" charset="2"/>
                        <a:buChar char="q"/>
                      </a:pPr>
                      <a:r>
                        <a:rPr lang="nl-NL" sz="1400" dirty="0"/>
                        <a:t>Kunstdrama</a:t>
                      </a:r>
                    </a:p>
                    <a:p>
                      <a:pPr marL="285750" indent="-285750">
                        <a:buFont typeface="Wingdings" panose="05000000000000000000" pitchFamily="2" charset="2"/>
                        <a:buChar char="q"/>
                      </a:pPr>
                      <a:r>
                        <a:rPr lang="nl-NL" sz="1400" dirty="0"/>
                        <a:t>Kunstdans</a:t>
                      </a:r>
                    </a:p>
                  </a:txBody>
                  <a:tcPr marL="68580" marR="68580" marT="34290" marB="34290"/>
                </a:tc>
                <a:tc vMerge="1">
                  <a:txBody>
                    <a:bodyPr/>
                    <a:lstStyle/>
                    <a:p>
                      <a:endParaRPr lang="nl-NL" dirty="0"/>
                    </a:p>
                  </a:txBody>
                  <a:tcPr/>
                </a:tc>
                <a:tc vMerge="1">
                  <a:txBody>
                    <a:bodyPr/>
                    <a:lstStyle/>
                    <a:p>
                      <a:endParaRPr lang="nl-NL" dirty="0"/>
                    </a:p>
                  </a:txBody>
                  <a:tcPr/>
                </a:tc>
                <a:extLst>
                  <a:ext uri="{0D108BD9-81ED-4DB2-BD59-A6C34878D82A}">
                    <a16:rowId xmlns:a16="http://schemas.microsoft.com/office/drawing/2014/main" val="2932700949"/>
                  </a:ext>
                </a:extLst>
              </a:tr>
            </a:tbl>
          </a:graphicData>
        </a:graphic>
      </p:graphicFrame>
      <p:pic>
        <p:nvPicPr>
          <p:cNvPr id="3080" name="Picture 8">
            <a:extLst>
              <a:ext uri="{FF2B5EF4-FFF2-40B4-BE49-F238E27FC236}">
                <a16:creationId xmlns:a16="http://schemas.microsoft.com/office/drawing/2014/main" id="{C5A8F17F-034A-CF82-170F-4101B5289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72" t="16072" r="12647" b="13564"/>
          <a:stretch/>
        </p:blipFill>
        <p:spPr bwMode="auto">
          <a:xfrm>
            <a:off x="659668" y="2360468"/>
            <a:ext cx="195777" cy="190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3B4B072B-F09B-0EB2-BE0C-FBD970BC43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72" t="16072" r="12647" b="13564"/>
          <a:stretch/>
        </p:blipFill>
        <p:spPr bwMode="auto">
          <a:xfrm>
            <a:off x="683948" y="3498608"/>
            <a:ext cx="195777" cy="190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E15F73D2-F271-31AA-D8FA-3E009DE44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72" t="16072" r="12647" b="13564"/>
          <a:stretch/>
        </p:blipFill>
        <p:spPr bwMode="auto">
          <a:xfrm>
            <a:off x="2674534" y="2571750"/>
            <a:ext cx="195777" cy="1900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455498B-08C2-D974-DEC0-AC641ED80C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72" t="16072" r="12647" b="13564"/>
          <a:stretch/>
        </p:blipFill>
        <p:spPr bwMode="auto">
          <a:xfrm>
            <a:off x="2674173" y="3732894"/>
            <a:ext cx="195777" cy="1900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C492C443-5EC0-65C9-FF54-818778C2BC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72" t="16072" r="12647" b="13564"/>
          <a:stretch/>
        </p:blipFill>
        <p:spPr bwMode="auto">
          <a:xfrm>
            <a:off x="4797532" y="2337464"/>
            <a:ext cx="195777" cy="190057"/>
          </a:xfrm>
          <a:prstGeom prst="rect">
            <a:avLst/>
          </a:prstGeom>
          <a:noFill/>
          <a:extLst>
            <a:ext uri="{909E8E84-426E-40DD-AFC4-6F175D3DCCD1}">
              <a14:hiddenFill xmlns:a14="http://schemas.microsoft.com/office/drawing/2010/main">
                <a:solidFill>
                  <a:srgbClr val="FFFFFF"/>
                </a:solidFill>
              </a14:hiddenFill>
            </a:ext>
          </a:extLst>
        </p:spPr>
      </p:pic>
      <p:sp>
        <p:nvSpPr>
          <p:cNvPr id="12" name="Vermenigvuldigingsteken 11">
            <a:extLst>
              <a:ext uri="{FF2B5EF4-FFF2-40B4-BE49-F238E27FC236}">
                <a16:creationId xmlns:a16="http://schemas.microsoft.com/office/drawing/2014/main" id="{C5D98744-AC6B-22E4-109A-A22161BE620F}"/>
              </a:ext>
            </a:extLst>
          </p:cNvPr>
          <p:cNvSpPr/>
          <p:nvPr/>
        </p:nvSpPr>
        <p:spPr>
          <a:xfrm>
            <a:off x="6973294" y="2431498"/>
            <a:ext cx="914400" cy="914400"/>
          </a:xfrm>
          <a:prstGeom prst="mathMultiply">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3" name="Afbeelding 12">
            <a:extLst>
              <a:ext uri="{FF2B5EF4-FFF2-40B4-BE49-F238E27FC236}">
                <a16:creationId xmlns:a16="http://schemas.microsoft.com/office/drawing/2014/main" id="{07522991-9C5F-C120-2231-0757DCA1EDA3}"/>
              </a:ext>
            </a:extLst>
          </p:cNvPr>
          <p:cNvPicPr>
            <a:picLocks noChangeAspect="1"/>
          </p:cNvPicPr>
          <p:nvPr/>
        </p:nvPicPr>
        <p:blipFill>
          <a:blip r:embed="rId3"/>
          <a:stretch>
            <a:fillRect/>
          </a:stretch>
        </p:blipFill>
        <p:spPr>
          <a:xfrm>
            <a:off x="7624800" y="144532"/>
            <a:ext cx="1140960" cy="572700"/>
          </a:xfrm>
          <a:prstGeom prst="rect">
            <a:avLst/>
          </a:prstGeom>
        </p:spPr>
      </p:pic>
      <p:sp>
        <p:nvSpPr>
          <p:cNvPr id="14" name="Tekstvak 13">
            <a:extLst>
              <a:ext uri="{FF2B5EF4-FFF2-40B4-BE49-F238E27FC236}">
                <a16:creationId xmlns:a16="http://schemas.microsoft.com/office/drawing/2014/main" id="{33B70388-D7B9-15C8-4F24-6E1D8A015619}"/>
              </a:ext>
            </a:extLst>
          </p:cNvPr>
          <p:cNvSpPr txBox="1"/>
          <p:nvPr/>
        </p:nvSpPr>
        <p:spPr>
          <a:xfrm>
            <a:off x="628650" y="4503165"/>
            <a:ext cx="7970547" cy="307777"/>
          </a:xfrm>
          <a:prstGeom prst="rect">
            <a:avLst/>
          </a:prstGeom>
          <a:noFill/>
        </p:spPr>
        <p:txBody>
          <a:bodyPr wrap="square" rtlCol="0">
            <a:spAutoFit/>
          </a:bodyPr>
          <a:lstStyle/>
          <a:p>
            <a:r>
              <a:rPr lang="nl-NL" dirty="0"/>
              <a:t>Nederlands, Engels, Maatschappijleer, Culturele Kunstzinnige Vorming, Lichamelijke Opvoeding</a:t>
            </a:r>
          </a:p>
        </p:txBody>
      </p:sp>
    </p:spTree>
    <p:extLst>
      <p:ext uri="{BB962C8B-B14F-4D97-AF65-F5344CB8AC3E}">
        <p14:creationId xmlns:p14="http://schemas.microsoft.com/office/powerpoint/2010/main" val="35956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F1D15-EDE4-0206-A1C3-B95A2C1533D7}"/>
              </a:ext>
            </a:extLst>
          </p:cNvPr>
          <p:cNvSpPr>
            <a:spLocks noGrp="1"/>
          </p:cNvSpPr>
          <p:nvPr>
            <p:ph type="title"/>
          </p:nvPr>
        </p:nvSpPr>
        <p:spPr/>
        <p:txBody>
          <a:bodyPr>
            <a:norm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3200" dirty="0"/>
              <a:t>Economie en Maatschappij</a:t>
            </a:r>
          </a:p>
        </p:txBody>
      </p:sp>
      <p:graphicFrame>
        <p:nvGraphicFramePr>
          <p:cNvPr id="4" name="Tabel 3">
            <a:extLst>
              <a:ext uri="{FF2B5EF4-FFF2-40B4-BE49-F238E27FC236}">
                <a16:creationId xmlns:a16="http://schemas.microsoft.com/office/drawing/2014/main" id="{95746E17-A212-3CCA-6A61-0775DC4EBD07}"/>
              </a:ext>
            </a:extLst>
          </p:cNvPr>
          <p:cNvGraphicFramePr>
            <a:graphicFrameLocks noGrp="1"/>
          </p:cNvGraphicFramePr>
          <p:nvPr>
            <p:extLst>
              <p:ext uri="{D42A27DB-BD31-4B8C-83A1-F6EECF244321}">
                <p14:modId xmlns:p14="http://schemas.microsoft.com/office/powerpoint/2010/main" val="993872202"/>
              </p:ext>
            </p:extLst>
          </p:nvPr>
        </p:nvGraphicFramePr>
        <p:xfrm>
          <a:off x="682971" y="1313815"/>
          <a:ext cx="8001565" cy="3180632"/>
        </p:xfrm>
        <a:graphic>
          <a:graphicData uri="http://schemas.openxmlformats.org/drawingml/2006/table">
            <a:tbl>
              <a:tblPr firstRow="1" bandRow="1">
                <a:tableStyleId>{74C1A8A3-306A-4EB7-A6B1-4F7E0EB9C5D6}</a:tableStyleId>
              </a:tblPr>
              <a:tblGrid>
                <a:gridCol w="2000391">
                  <a:extLst>
                    <a:ext uri="{9D8B030D-6E8A-4147-A177-3AD203B41FA5}">
                      <a16:colId xmlns:a16="http://schemas.microsoft.com/office/drawing/2014/main" val="2295336206"/>
                    </a:ext>
                  </a:extLst>
                </a:gridCol>
                <a:gridCol w="2104832">
                  <a:extLst>
                    <a:ext uri="{9D8B030D-6E8A-4147-A177-3AD203B41FA5}">
                      <a16:colId xmlns:a16="http://schemas.microsoft.com/office/drawing/2014/main" val="1611797351"/>
                    </a:ext>
                  </a:extLst>
                </a:gridCol>
                <a:gridCol w="1895951">
                  <a:extLst>
                    <a:ext uri="{9D8B030D-6E8A-4147-A177-3AD203B41FA5}">
                      <a16:colId xmlns:a16="http://schemas.microsoft.com/office/drawing/2014/main" val="1232066674"/>
                    </a:ext>
                  </a:extLst>
                </a:gridCol>
                <a:gridCol w="2000391">
                  <a:extLst>
                    <a:ext uri="{9D8B030D-6E8A-4147-A177-3AD203B41FA5}">
                      <a16:colId xmlns:a16="http://schemas.microsoft.com/office/drawing/2014/main" val="2870738642"/>
                    </a:ext>
                  </a:extLst>
                </a:gridCol>
              </a:tblGrid>
              <a:tr h="551732">
                <a:tc>
                  <a:txBody>
                    <a:bodyPr/>
                    <a:lstStyle/>
                    <a:p>
                      <a:r>
                        <a:rPr lang="nl-NL" sz="1400" dirty="0"/>
                        <a:t>Profiel en profielkeuzevakken</a:t>
                      </a:r>
                    </a:p>
                  </a:txBody>
                  <a:tcPr marL="68580" marR="68580" marT="34290" marB="34290"/>
                </a:tc>
                <a:tc>
                  <a:txBody>
                    <a:bodyPr/>
                    <a:lstStyle/>
                    <a:p>
                      <a:r>
                        <a:rPr lang="nl-NL" sz="1400" dirty="0"/>
                        <a:t>Profielkeuzevakken</a:t>
                      </a:r>
                    </a:p>
                  </a:txBody>
                  <a:tcPr marL="68580" marR="68580" marT="34290" marB="34290"/>
                </a:tc>
                <a:tc>
                  <a:txBody>
                    <a:bodyPr/>
                    <a:lstStyle/>
                    <a:p>
                      <a:r>
                        <a:rPr lang="nl-NL" sz="1400" dirty="0"/>
                        <a:t>Vrije deel</a:t>
                      </a:r>
                    </a:p>
                  </a:txBody>
                  <a:tcPr marL="68580" marR="68580" marT="34290" marB="34290"/>
                </a:tc>
                <a:tc>
                  <a:txBody>
                    <a:bodyPr/>
                    <a:lstStyle/>
                    <a:p>
                      <a:r>
                        <a:rPr lang="nl-NL" sz="1400" dirty="0"/>
                        <a:t>Extra Keuzevak</a:t>
                      </a:r>
                    </a:p>
                  </a:txBody>
                  <a:tcPr marL="68580" marR="68580" marT="34290" marB="34290"/>
                </a:tc>
                <a:extLst>
                  <a:ext uri="{0D108BD9-81ED-4DB2-BD59-A6C34878D82A}">
                    <a16:rowId xmlns:a16="http://schemas.microsoft.com/office/drawing/2014/main" val="191402000"/>
                  </a:ext>
                </a:extLst>
              </a:tr>
              <a:tr h="1116351">
                <a:tc>
                  <a:txBody>
                    <a:bodyPr/>
                    <a:lstStyle/>
                    <a:p>
                      <a:pPr marL="0" indent="0">
                        <a:buFont typeface="Wingdings" panose="05000000000000000000" pitchFamily="2" charset="2"/>
                        <a:buNone/>
                      </a:pPr>
                      <a:r>
                        <a:rPr lang="nl-NL" sz="1400" b="1" dirty="0"/>
                        <a:t>Verplicht:</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a:t>Geschiedenis</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Bedrijfseconomie</a:t>
                      </a:r>
                    </a:p>
                    <a:p>
                      <a:pPr marL="285750" indent="-285750">
                        <a:buFont typeface="Wingdings" panose="05000000000000000000" pitchFamily="2" charset="2"/>
                        <a:buChar char="q"/>
                      </a:pPr>
                      <a:r>
                        <a:rPr lang="nl-NL" sz="1400" dirty="0"/>
                        <a:t>Duits</a:t>
                      </a:r>
                    </a:p>
                    <a:p>
                      <a:pPr marL="285750" indent="-285750">
                        <a:buFont typeface="Wingdings" panose="05000000000000000000" pitchFamily="2" charset="2"/>
                        <a:buChar char="q"/>
                      </a:pPr>
                      <a:r>
                        <a:rPr lang="nl-NL" sz="1400" dirty="0"/>
                        <a:t>Frans</a:t>
                      </a:r>
                    </a:p>
                    <a:p>
                      <a:pPr marL="285750" indent="-285750">
                        <a:buFont typeface="Wingdings" panose="05000000000000000000" pitchFamily="2" charset="2"/>
                        <a:buChar char="q"/>
                      </a:pPr>
                      <a:r>
                        <a:rPr lang="nl-NL" sz="1400" dirty="0" err="1"/>
                        <a:t>Maatschappij-wetenschappen</a:t>
                      </a:r>
                      <a:endParaRPr lang="nl-NL" sz="1400" dirty="0"/>
                    </a:p>
                  </a:txBody>
                  <a:tcPr marL="68580" marR="68580" marT="34290" marB="34290"/>
                </a:tc>
                <a:tc rowSpan="2">
                  <a:txBody>
                    <a:bodyPr/>
                    <a:lstStyle/>
                    <a:p>
                      <a:pPr marL="0" indent="0">
                        <a:buFont typeface="Wingdings" panose="05000000000000000000" pitchFamily="2" charset="2"/>
                        <a:buNone/>
                      </a:pPr>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Bedrijfseconomie</a:t>
                      </a:r>
                    </a:p>
                    <a:p>
                      <a:pPr marL="285750" indent="-285750">
                        <a:buFont typeface="Wingdings" panose="05000000000000000000" pitchFamily="2" charset="2"/>
                        <a:buChar char="q"/>
                      </a:pPr>
                      <a:r>
                        <a:rPr lang="nl-NL" sz="1400" dirty="0"/>
                        <a:t>Duits</a:t>
                      </a:r>
                    </a:p>
                    <a:p>
                      <a:pPr marL="285750" indent="-285750">
                        <a:buFont typeface="Wingdings" panose="05000000000000000000" pitchFamily="2" charset="2"/>
                        <a:buChar char="q"/>
                      </a:pPr>
                      <a:r>
                        <a:rPr lang="nl-NL" sz="1400" dirty="0"/>
                        <a:t>Frans</a:t>
                      </a:r>
                    </a:p>
                    <a:p>
                      <a:pPr marL="285750" indent="-285750">
                        <a:buFont typeface="Wingdings" panose="05000000000000000000" pitchFamily="2" charset="2"/>
                        <a:buChar char="q"/>
                      </a:pPr>
                      <a:r>
                        <a:rPr lang="nl-NL" sz="1400" dirty="0"/>
                        <a:t>Kunstdrama</a:t>
                      </a:r>
                    </a:p>
                    <a:p>
                      <a:pPr marL="285750" indent="-285750">
                        <a:buFont typeface="Wingdings" panose="05000000000000000000" pitchFamily="2" charset="2"/>
                        <a:buChar char="q"/>
                      </a:pPr>
                      <a:r>
                        <a:rPr lang="nl-NL" sz="1400" dirty="0"/>
                        <a:t>Kunstdans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err="1"/>
                        <a:t>Maatschappij-wetenschappen</a:t>
                      </a:r>
                      <a:endParaRPr lang="nl-NL"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p>
                      <a:endParaRPr lang="nl-NL" sz="1400" b="1" dirty="0"/>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Bedrijfseconomie</a:t>
                      </a:r>
                    </a:p>
                    <a:p>
                      <a:pPr marL="285750" indent="-285750">
                        <a:buFont typeface="Wingdings" panose="05000000000000000000" pitchFamily="2" charset="2"/>
                        <a:buChar char="q"/>
                      </a:pPr>
                      <a:r>
                        <a:rPr lang="nl-NL" sz="1400" dirty="0"/>
                        <a:t>Duits</a:t>
                      </a:r>
                    </a:p>
                    <a:p>
                      <a:pPr marL="285750" indent="-285750">
                        <a:buFont typeface="Wingdings" panose="05000000000000000000" pitchFamily="2" charset="2"/>
                        <a:buChar char="q"/>
                      </a:pPr>
                      <a:r>
                        <a:rPr lang="nl-NL" sz="1400" dirty="0"/>
                        <a:t>Frans</a:t>
                      </a:r>
                    </a:p>
                    <a:p>
                      <a:pPr marL="285750" indent="-285750">
                        <a:buFont typeface="Wingdings" panose="05000000000000000000" pitchFamily="2" charset="2"/>
                        <a:buChar char="q"/>
                      </a:pPr>
                      <a:r>
                        <a:rPr lang="nl-NL" sz="1400" dirty="0"/>
                        <a:t>Kunstdrama</a:t>
                      </a:r>
                    </a:p>
                    <a:p>
                      <a:pPr marL="285750" indent="-285750">
                        <a:buFont typeface="Wingdings" panose="05000000000000000000" pitchFamily="2" charset="2"/>
                        <a:buChar char="q"/>
                      </a:pPr>
                      <a:r>
                        <a:rPr lang="nl-NL" sz="1400" dirty="0"/>
                        <a:t>Kunstdans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err="1"/>
                        <a:t>Maatschappij-wetenschappen</a:t>
                      </a:r>
                      <a:endParaRPr lang="nl-NL"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txBody>
                  <a:tcPr marL="68580" marR="68580" marT="34290" marB="34290"/>
                </a:tc>
                <a:extLst>
                  <a:ext uri="{0D108BD9-81ED-4DB2-BD59-A6C34878D82A}">
                    <a16:rowId xmlns:a16="http://schemas.microsoft.com/office/drawing/2014/main" val="2797150345"/>
                  </a:ext>
                </a:extLst>
              </a:tr>
              <a:tr h="1421109">
                <a:tc>
                  <a:txBody>
                    <a:bodyPr/>
                    <a:lstStyle/>
                    <a:p>
                      <a:r>
                        <a:rPr lang="nl-NL" sz="1400" b="1" dirty="0"/>
                        <a:t>Kies 1 vak uit:</a:t>
                      </a:r>
                    </a:p>
                    <a:p>
                      <a:pPr marL="285750" indent="-285750">
                        <a:buFont typeface="Wingdings" panose="05000000000000000000" pitchFamily="2" charset="2"/>
                        <a:buChar char="q"/>
                      </a:pPr>
                      <a:r>
                        <a:rPr lang="nl-NL" sz="1400" dirty="0"/>
                        <a:t>Wiskunde A</a:t>
                      </a:r>
                    </a:p>
                    <a:p>
                      <a:pPr marL="285750" indent="-285750">
                        <a:buFont typeface="Wingdings" panose="05000000000000000000" pitchFamily="2" charset="2"/>
                        <a:buChar char="q"/>
                      </a:pPr>
                      <a:r>
                        <a:rPr lang="nl-NL" sz="1400" dirty="0"/>
                        <a:t>Wiskunde B </a:t>
                      </a:r>
                      <a:br>
                        <a:rPr lang="nl-NL" sz="1400" dirty="0"/>
                      </a:br>
                      <a:r>
                        <a:rPr lang="nl-NL" sz="800" dirty="0"/>
                        <a:t>(alleen met positief advies)</a:t>
                      </a:r>
                      <a:endParaRPr lang="nl-NL" sz="1400" dirty="0"/>
                    </a:p>
                  </a:txBody>
                  <a:tcPr marL="68580" marR="68580" marT="34290" marB="34290"/>
                </a:tc>
                <a:tc vMerge="1">
                  <a:txBody>
                    <a:bodyPr/>
                    <a:lstStyle/>
                    <a:p>
                      <a:endParaRPr lang="nl-NL" dirty="0"/>
                    </a:p>
                  </a:txBody>
                  <a:tcPr/>
                </a:tc>
                <a:tc vMerge="1">
                  <a:txBody>
                    <a:bodyPr/>
                    <a:lstStyle/>
                    <a:p>
                      <a:endParaRPr lang="nl-NL" dirty="0"/>
                    </a:p>
                  </a:txBody>
                  <a:tcPr/>
                </a:tc>
                <a:tc vMerge="1">
                  <a:txBody>
                    <a:bodyPr/>
                    <a:lstStyle/>
                    <a:p>
                      <a:endParaRPr lang="nl-NL" dirty="0"/>
                    </a:p>
                  </a:txBody>
                  <a:tcPr/>
                </a:tc>
                <a:extLst>
                  <a:ext uri="{0D108BD9-81ED-4DB2-BD59-A6C34878D82A}">
                    <a16:rowId xmlns:a16="http://schemas.microsoft.com/office/drawing/2014/main" val="2932700949"/>
                  </a:ext>
                </a:extLst>
              </a:tr>
            </a:tbl>
          </a:graphicData>
        </a:graphic>
      </p:graphicFrame>
      <p:pic>
        <p:nvPicPr>
          <p:cNvPr id="3" name="Afbeelding 2">
            <a:extLst>
              <a:ext uri="{FF2B5EF4-FFF2-40B4-BE49-F238E27FC236}">
                <a16:creationId xmlns:a16="http://schemas.microsoft.com/office/drawing/2014/main" id="{E9137488-4CA9-2774-D944-A6497E2278C2}"/>
              </a:ext>
            </a:extLst>
          </p:cNvPr>
          <p:cNvPicPr>
            <a:picLocks noChangeAspect="1"/>
          </p:cNvPicPr>
          <p:nvPr/>
        </p:nvPicPr>
        <p:blipFill>
          <a:blip r:embed="rId2"/>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177681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F1D15-EDE4-0206-A1C3-B95A2C1533D7}"/>
              </a:ext>
            </a:extLst>
          </p:cNvPr>
          <p:cNvSpPr>
            <a:spLocks noGrp="1"/>
          </p:cNvSpPr>
          <p:nvPr>
            <p:ph type="title"/>
          </p:nvPr>
        </p:nvSpPr>
        <p:spPr/>
        <p:txBody>
          <a:bodyPr>
            <a:norm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3200" dirty="0"/>
              <a:t>Natuur en Gezondheid</a:t>
            </a:r>
          </a:p>
        </p:txBody>
      </p:sp>
      <p:graphicFrame>
        <p:nvGraphicFramePr>
          <p:cNvPr id="4" name="Tabel 3">
            <a:extLst>
              <a:ext uri="{FF2B5EF4-FFF2-40B4-BE49-F238E27FC236}">
                <a16:creationId xmlns:a16="http://schemas.microsoft.com/office/drawing/2014/main" id="{95746E17-A212-3CCA-6A61-0775DC4EBD07}"/>
              </a:ext>
            </a:extLst>
          </p:cNvPr>
          <p:cNvGraphicFramePr>
            <a:graphicFrameLocks noGrp="1"/>
          </p:cNvGraphicFramePr>
          <p:nvPr>
            <p:extLst>
              <p:ext uri="{D42A27DB-BD31-4B8C-83A1-F6EECF244321}">
                <p14:modId xmlns:p14="http://schemas.microsoft.com/office/powerpoint/2010/main" val="4270097652"/>
              </p:ext>
            </p:extLst>
          </p:nvPr>
        </p:nvGraphicFramePr>
        <p:xfrm>
          <a:off x="682971" y="1313815"/>
          <a:ext cx="8001565" cy="3393992"/>
        </p:xfrm>
        <a:graphic>
          <a:graphicData uri="http://schemas.openxmlformats.org/drawingml/2006/table">
            <a:tbl>
              <a:tblPr firstRow="1" bandRow="1">
                <a:tableStyleId>{74C1A8A3-306A-4EB7-A6B1-4F7E0EB9C5D6}</a:tableStyleId>
              </a:tblPr>
              <a:tblGrid>
                <a:gridCol w="2000391">
                  <a:extLst>
                    <a:ext uri="{9D8B030D-6E8A-4147-A177-3AD203B41FA5}">
                      <a16:colId xmlns:a16="http://schemas.microsoft.com/office/drawing/2014/main" val="2295336206"/>
                    </a:ext>
                  </a:extLst>
                </a:gridCol>
                <a:gridCol w="2104832">
                  <a:extLst>
                    <a:ext uri="{9D8B030D-6E8A-4147-A177-3AD203B41FA5}">
                      <a16:colId xmlns:a16="http://schemas.microsoft.com/office/drawing/2014/main" val="1611797351"/>
                    </a:ext>
                  </a:extLst>
                </a:gridCol>
                <a:gridCol w="1895951">
                  <a:extLst>
                    <a:ext uri="{9D8B030D-6E8A-4147-A177-3AD203B41FA5}">
                      <a16:colId xmlns:a16="http://schemas.microsoft.com/office/drawing/2014/main" val="1232066674"/>
                    </a:ext>
                  </a:extLst>
                </a:gridCol>
                <a:gridCol w="2000391">
                  <a:extLst>
                    <a:ext uri="{9D8B030D-6E8A-4147-A177-3AD203B41FA5}">
                      <a16:colId xmlns:a16="http://schemas.microsoft.com/office/drawing/2014/main" val="2870738642"/>
                    </a:ext>
                  </a:extLst>
                </a:gridCol>
              </a:tblGrid>
              <a:tr h="551732">
                <a:tc>
                  <a:txBody>
                    <a:bodyPr/>
                    <a:lstStyle/>
                    <a:p>
                      <a:r>
                        <a:rPr lang="nl-NL" sz="1400" dirty="0"/>
                        <a:t>Profiel en profielkeuzevakken</a:t>
                      </a:r>
                    </a:p>
                  </a:txBody>
                  <a:tcPr marL="68580" marR="68580" marT="34290" marB="34290"/>
                </a:tc>
                <a:tc>
                  <a:txBody>
                    <a:bodyPr/>
                    <a:lstStyle/>
                    <a:p>
                      <a:r>
                        <a:rPr lang="nl-NL" sz="1400" dirty="0"/>
                        <a:t>Profielkeuzevakken</a:t>
                      </a:r>
                    </a:p>
                  </a:txBody>
                  <a:tcPr marL="68580" marR="68580" marT="34290" marB="34290"/>
                </a:tc>
                <a:tc>
                  <a:txBody>
                    <a:bodyPr/>
                    <a:lstStyle/>
                    <a:p>
                      <a:r>
                        <a:rPr lang="nl-NL" sz="1400" dirty="0"/>
                        <a:t>Vrije deel</a:t>
                      </a:r>
                    </a:p>
                  </a:txBody>
                  <a:tcPr marL="68580" marR="68580" marT="34290" marB="34290"/>
                </a:tc>
                <a:tc>
                  <a:txBody>
                    <a:bodyPr/>
                    <a:lstStyle/>
                    <a:p>
                      <a:r>
                        <a:rPr lang="nl-NL" sz="1400" dirty="0"/>
                        <a:t>Extra keuzevak</a:t>
                      </a:r>
                    </a:p>
                  </a:txBody>
                  <a:tcPr marL="68580" marR="68580" marT="34290" marB="34290"/>
                </a:tc>
                <a:extLst>
                  <a:ext uri="{0D108BD9-81ED-4DB2-BD59-A6C34878D82A}">
                    <a16:rowId xmlns:a16="http://schemas.microsoft.com/office/drawing/2014/main" val="191402000"/>
                  </a:ext>
                </a:extLst>
              </a:tr>
              <a:tr h="1116351">
                <a:tc>
                  <a:txBody>
                    <a:bodyPr/>
                    <a:lstStyle/>
                    <a:p>
                      <a:pPr marL="0" indent="0">
                        <a:buFont typeface="Wingdings" panose="05000000000000000000" pitchFamily="2" charset="2"/>
                        <a:buNone/>
                      </a:pPr>
                      <a:r>
                        <a:rPr lang="nl-NL" sz="1400" b="1" dirty="0"/>
                        <a:t>Verplicht:</a:t>
                      </a:r>
                    </a:p>
                    <a:p>
                      <a:pPr marL="285750" indent="-285750">
                        <a:buFont typeface="Wingdings" panose="05000000000000000000" pitchFamily="2" charset="2"/>
                        <a:buChar char="q"/>
                      </a:pPr>
                      <a:r>
                        <a:rPr lang="nl-NL" sz="1400" dirty="0"/>
                        <a:t>Biologie</a:t>
                      </a:r>
                    </a:p>
                    <a:p>
                      <a:pPr marL="285750" indent="-285750">
                        <a:buFont typeface="Wingdings" panose="05000000000000000000" pitchFamily="2" charset="2"/>
                        <a:buChar char="q"/>
                      </a:pPr>
                      <a:r>
                        <a:rPr lang="nl-NL" sz="1400" dirty="0"/>
                        <a:t>Scheikunde</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Natuurkunde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Duits</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a:t>Frans</a:t>
                      </a:r>
                    </a:p>
                    <a:p>
                      <a:pPr marL="285750" indent="-285750">
                        <a:buFont typeface="Wingdings" panose="05000000000000000000" pitchFamily="2" charset="2"/>
                        <a:buChar char="q"/>
                      </a:pPr>
                      <a:r>
                        <a:rPr lang="nl-NL" sz="1400" dirty="0"/>
                        <a:t>Kunstdrama</a:t>
                      </a:r>
                    </a:p>
                    <a:p>
                      <a:pPr marL="285750" indent="-285750">
                        <a:buFont typeface="Wingdings" panose="05000000000000000000" pitchFamily="2" charset="2"/>
                        <a:buChar char="q"/>
                      </a:pPr>
                      <a:r>
                        <a:rPr lang="nl-NL" sz="1400" dirty="0"/>
                        <a:t>Kunstdans</a:t>
                      </a:r>
                    </a:p>
                    <a:p>
                      <a:pPr marL="285750" indent="-285750">
                        <a:buFont typeface="Wingdings" panose="05000000000000000000" pitchFamily="2" charset="2"/>
                        <a:buChar char="q"/>
                      </a:pPr>
                      <a:r>
                        <a:rPr lang="nl-NL" sz="1400" dirty="0"/>
                        <a:t>Natuurkunde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err="1"/>
                        <a:t>Maatschappij-wetenschappen</a:t>
                      </a:r>
                      <a:endParaRPr lang="nl-NL"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p>
                      <a:endParaRPr lang="nl-NL" sz="1400" b="1" dirty="0"/>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Duits</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a:t>Frans</a:t>
                      </a:r>
                    </a:p>
                    <a:p>
                      <a:pPr marL="285750" indent="-285750">
                        <a:buFont typeface="Wingdings" panose="05000000000000000000" pitchFamily="2" charset="2"/>
                        <a:buChar char="q"/>
                      </a:pPr>
                      <a:r>
                        <a:rPr lang="nl-NL" sz="1400" dirty="0"/>
                        <a:t>Kunstdrama</a:t>
                      </a:r>
                    </a:p>
                    <a:p>
                      <a:pPr marL="285750" indent="-285750">
                        <a:buFont typeface="Wingdings" panose="05000000000000000000" pitchFamily="2" charset="2"/>
                        <a:buChar char="q"/>
                      </a:pPr>
                      <a:r>
                        <a:rPr lang="nl-NL" sz="1400" dirty="0"/>
                        <a:t>Kunstdans</a:t>
                      </a:r>
                    </a:p>
                    <a:p>
                      <a:pPr marL="285750" indent="-285750">
                        <a:buFont typeface="Wingdings" panose="05000000000000000000" pitchFamily="2" charset="2"/>
                        <a:buChar char="q"/>
                      </a:pPr>
                      <a:r>
                        <a:rPr lang="nl-NL" sz="1400" dirty="0"/>
                        <a:t>Natuurkunde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err="1"/>
                        <a:t>Maatschappij-wetenschappen</a:t>
                      </a:r>
                      <a:endParaRPr lang="nl-NL"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txBody>
                  <a:tcPr marL="68580" marR="68580" marT="34290" marB="34290"/>
                </a:tc>
                <a:extLst>
                  <a:ext uri="{0D108BD9-81ED-4DB2-BD59-A6C34878D82A}">
                    <a16:rowId xmlns:a16="http://schemas.microsoft.com/office/drawing/2014/main" val="2797150345"/>
                  </a:ext>
                </a:extLst>
              </a:tr>
              <a:tr h="1626849">
                <a:tc>
                  <a:txBody>
                    <a:bodyPr/>
                    <a:lstStyle/>
                    <a:p>
                      <a:r>
                        <a:rPr lang="nl-NL" sz="1400" b="1" dirty="0"/>
                        <a:t>Kies 1 vak uit:</a:t>
                      </a:r>
                    </a:p>
                    <a:p>
                      <a:pPr marL="285750" indent="-285750">
                        <a:buFont typeface="Wingdings" panose="05000000000000000000" pitchFamily="2" charset="2"/>
                        <a:buChar char="q"/>
                      </a:pPr>
                      <a:r>
                        <a:rPr lang="nl-NL" sz="1400" dirty="0"/>
                        <a:t>Wiskunde A</a:t>
                      </a:r>
                    </a:p>
                    <a:p>
                      <a:pPr marL="285750" indent="-285750">
                        <a:buFont typeface="Wingdings" panose="05000000000000000000" pitchFamily="2" charset="2"/>
                        <a:buChar char="q"/>
                      </a:pPr>
                      <a:r>
                        <a:rPr lang="nl-NL" sz="1400" dirty="0"/>
                        <a:t>Wiskunde B </a:t>
                      </a:r>
                      <a:br>
                        <a:rPr lang="nl-NL" sz="1400" dirty="0"/>
                      </a:br>
                      <a:endParaRPr lang="nl-NL" sz="1400" dirty="0"/>
                    </a:p>
                  </a:txBody>
                  <a:tcPr marL="68580" marR="68580" marT="34290" marB="34290"/>
                </a:tc>
                <a:tc vMerge="1">
                  <a:txBody>
                    <a:bodyPr/>
                    <a:lstStyle/>
                    <a:p>
                      <a:endParaRPr lang="nl-NL" dirty="0"/>
                    </a:p>
                  </a:txBody>
                  <a:tcPr/>
                </a:tc>
                <a:tc vMerge="1">
                  <a:txBody>
                    <a:bodyPr/>
                    <a:lstStyle/>
                    <a:p>
                      <a:endParaRPr lang="nl-NL" dirty="0"/>
                    </a:p>
                  </a:txBody>
                  <a:tcPr/>
                </a:tc>
                <a:tc vMerge="1">
                  <a:txBody>
                    <a:bodyPr/>
                    <a:lstStyle/>
                    <a:p>
                      <a:endParaRPr lang="nl-NL" dirty="0"/>
                    </a:p>
                  </a:txBody>
                  <a:tcPr/>
                </a:tc>
                <a:extLst>
                  <a:ext uri="{0D108BD9-81ED-4DB2-BD59-A6C34878D82A}">
                    <a16:rowId xmlns:a16="http://schemas.microsoft.com/office/drawing/2014/main" val="2932700949"/>
                  </a:ext>
                </a:extLst>
              </a:tr>
            </a:tbl>
          </a:graphicData>
        </a:graphic>
      </p:graphicFrame>
      <p:pic>
        <p:nvPicPr>
          <p:cNvPr id="3" name="Afbeelding 2">
            <a:extLst>
              <a:ext uri="{FF2B5EF4-FFF2-40B4-BE49-F238E27FC236}">
                <a16:creationId xmlns:a16="http://schemas.microsoft.com/office/drawing/2014/main" id="{A24A26A7-898A-E029-A880-A744D17F5AB0}"/>
              </a:ext>
            </a:extLst>
          </p:cNvPr>
          <p:cNvPicPr>
            <a:picLocks noChangeAspect="1"/>
          </p:cNvPicPr>
          <p:nvPr/>
        </p:nvPicPr>
        <p:blipFill>
          <a:blip r:embed="rId2"/>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400790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F1D15-EDE4-0206-A1C3-B95A2C1533D7}"/>
              </a:ext>
            </a:extLst>
          </p:cNvPr>
          <p:cNvSpPr>
            <a:spLocks noGrp="1"/>
          </p:cNvSpPr>
          <p:nvPr>
            <p:ph type="title"/>
          </p:nvPr>
        </p:nvSpPr>
        <p:spPr/>
        <p:txBody>
          <a:bodyPr>
            <a:norm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3200" dirty="0"/>
              <a:t>Natuur en Techniek</a:t>
            </a:r>
          </a:p>
        </p:txBody>
      </p:sp>
      <p:graphicFrame>
        <p:nvGraphicFramePr>
          <p:cNvPr id="4" name="Tabel 3">
            <a:extLst>
              <a:ext uri="{FF2B5EF4-FFF2-40B4-BE49-F238E27FC236}">
                <a16:creationId xmlns:a16="http://schemas.microsoft.com/office/drawing/2014/main" id="{95746E17-A212-3CCA-6A61-0775DC4EBD07}"/>
              </a:ext>
            </a:extLst>
          </p:cNvPr>
          <p:cNvGraphicFramePr>
            <a:graphicFrameLocks noGrp="1"/>
          </p:cNvGraphicFramePr>
          <p:nvPr>
            <p:extLst>
              <p:ext uri="{D42A27DB-BD31-4B8C-83A1-F6EECF244321}">
                <p14:modId xmlns:p14="http://schemas.microsoft.com/office/powerpoint/2010/main" val="3911354148"/>
              </p:ext>
            </p:extLst>
          </p:nvPr>
        </p:nvGraphicFramePr>
        <p:xfrm>
          <a:off x="682971" y="1313815"/>
          <a:ext cx="8001565" cy="3180632"/>
        </p:xfrm>
        <a:graphic>
          <a:graphicData uri="http://schemas.openxmlformats.org/drawingml/2006/table">
            <a:tbl>
              <a:tblPr firstRow="1" bandRow="1">
                <a:tableStyleId>{74C1A8A3-306A-4EB7-A6B1-4F7E0EB9C5D6}</a:tableStyleId>
              </a:tblPr>
              <a:tblGrid>
                <a:gridCol w="2000391">
                  <a:extLst>
                    <a:ext uri="{9D8B030D-6E8A-4147-A177-3AD203B41FA5}">
                      <a16:colId xmlns:a16="http://schemas.microsoft.com/office/drawing/2014/main" val="2295336206"/>
                    </a:ext>
                  </a:extLst>
                </a:gridCol>
                <a:gridCol w="2104832">
                  <a:extLst>
                    <a:ext uri="{9D8B030D-6E8A-4147-A177-3AD203B41FA5}">
                      <a16:colId xmlns:a16="http://schemas.microsoft.com/office/drawing/2014/main" val="1611797351"/>
                    </a:ext>
                  </a:extLst>
                </a:gridCol>
                <a:gridCol w="1895951">
                  <a:extLst>
                    <a:ext uri="{9D8B030D-6E8A-4147-A177-3AD203B41FA5}">
                      <a16:colId xmlns:a16="http://schemas.microsoft.com/office/drawing/2014/main" val="1232066674"/>
                    </a:ext>
                  </a:extLst>
                </a:gridCol>
                <a:gridCol w="2000391">
                  <a:extLst>
                    <a:ext uri="{9D8B030D-6E8A-4147-A177-3AD203B41FA5}">
                      <a16:colId xmlns:a16="http://schemas.microsoft.com/office/drawing/2014/main" val="2870738642"/>
                    </a:ext>
                  </a:extLst>
                </a:gridCol>
              </a:tblGrid>
              <a:tr h="551732">
                <a:tc>
                  <a:txBody>
                    <a:bodyPr/>
                    <a:lstStyle/>
                    <a:p>
                      <a:r>
                        <a:rPr lang="nl-NL" sz="1400" dirty="0"/>
                        <a:t>Profiel en profielkeuzevakken</a:t>
                      </a:r>
                    </a:p>
                  </a:txBody>
                  <a:tcPr marL="68580" marR="68580" marT="34290" marB="34290"/>
                </a:tc>
                <a:tc>
                  <a:txBody>
                    <a:bodyPr/>
                    <a:lstStyle/>
                    <a:p>
                      <a:r>
                        <a:rPr lang="nl-NL" sz="1400" dirty="0"/>
                        <a:t>Profielkeuzevakken</a:t>
                      </a:r>
                    </a:p>
                  </a:txBody>
                  <a:tcPr marL="68580" marR="68580" marT="34290" marB="34290"/>
                </a:tc>
                <a:tc>
                  <a:txBody>
                    <a:bodyPr/>
                    <a:lstStyle/>
                    <a:p>
                      <a:r>
                        <a:rPr lang="nl-NL" sz="1400" dirty="0"/>
                        <a:t>Vrije deel</a:t>
                      </a:r>
                    </a:p>
                  </a:txBody>
                  <a:tcPr marL="68580" marR="68580" marT="34290" marB="34290"/>
                </a:tc>
                <a:tc>
                  <a:txBody>
                    <a:bodyPr/>
                    <a:lstStyle/>
                    <a:p>
                      <a:r>
                        <a:rPr lang="nl-NL" sz="1400" dirty="0"/>
                        <a:t>Extra keuzevak</a:t>
                      </a:r>
                    </a:p>
                  </a:txBody>
                  <a:tcPr marL="68580" marR="68580" marT="34290" marB="34290"/>
                </a:tc>
                <a:extLst>
                  <a:ext uri="{0D108BD9-81ED-4DB2-BD59-A6C34878D82A}">
                    <a16:rowId xmlns:a16="http://schemas.microsoft.com/office/drawing/2014/main" val="191402000"/>
                  </a:ext>
                </a:extLst>
              </a:tr>
              <a:tr h="2537460">
                <a:tc>
                  <a:txBody>
                    <a:bodyPr/>
                    <a:lstStyle/>
                    <a:p>
                      <a:pPr marL="0" indent="0">
                        <a:buFont typeface="Wingdings" panose="05000000000000000000" pitchFamily="2" charset="2"/>
                        <a:buNone/>
                      </a:pPr>
                      <a:r>
                        <a:rPr lang="nl-NL" sz="1400" b="1" dirty="0"/>
                        <a:t>Verplicht:</a:t>
                      </a:r>
                    </a:p>
                    <a:p>
                      <a:pPr marL="285750" indent="-285750">
                        <a:buFont typeface="Wingdings" panose="05000000000000000000" pitchFamily="2" charset="2"/>
                        <a:buChar char="q"/>
                      </a:pPr>
                      <a:r>
                        <a:rPr lang="nl-NL" sz="1400" dirty="0"/>
                        <a:t>Natuurkunde</a:t>
                      </a:r>
                    </a:p>
                    <a:p>
                      <a:pPr marL="285750" indent="-285750">
                        <a:buFont typeface="Wingdings" panose="05000000000000000000" pitchFamily="2" charset="2"/>
                        <a:buChar char="q"/>
                      </a:pPr>
                      <a:r>
                        <a:rPr lang="nl-NL" sz="1400" dirty="0"/>
                        <a:t>Scheikunde</a:t>
                      </a:r>
                    </a:p>
                    <a:p>
                      <a:pPr marL="285750" indent="-285750">
                        <a:buFont typeface="Wingdings" panose="05000000000000000000" pitchFamily="2" charset="2"/>
                        <a:buChar char="q"/>
                      </a:pPr>
                      <a:r>
                        <a:rPr lang="nl-NL" sz="1400" dirty="0"/>
                        <a:t>Wiskunde B</a:t>
                      </a:r>
                    </a:p>
                  </a:txBody>
                  <a:tcPr marL="68580" marR="68580" marT="34290" marB="34290"/>
                </a:tc>
                <a:tc>
                  <a:txBody>
                    <a:bodyPr/>
                    <a:lstStyle/>
                    <a:p>
                      <a:r>
                        <a:rPr lang="nl-NL" sz="1400" b="1" dirty="0"/>
                        <a:t>Kies 1 vak uit:</a:t>
                      </a:r>
                    </a:p>
                    <a:p>
                      <a:pPr marL="285750" indent="-285750">
                        <a:buFont typeface="Wingdings" panose="05000000000000000000" pitchFamily="2" charset="2"/>
                        <a:buChar char="q"/>
                      </a:pPr>
                      <a:r>
                        <a:rPr lang="nl-NL" sz="1400" dirty="0"/>
                        <a:t>Biologie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txBody>
                  <a:tcPr marL="68580" marR="68580" marT="34290" marB="34290"/>
                </a:tc>
                <a:tc>
                  <a:txBody>
                    <a:bodyPr/>
                    <a:lstStyle/>
                    <a:p>
                      <a:r>
                        <a:rPr lang="nl-NL" sz="1400" b="1" dirty="0"/>
                        <a:t>Kies 1 vak uit:</a:t>
                      </a:r>
                    </a:p>
                    <a:p>
                      <a:pPr marL="285750" indent="-285750">
                        <a:buFont typeface="Wingdings" panose="05000000000000000000" pitchFamily="2" charset="2"/>
                        <a:buChar char="q"/>
                      </a:pPr>
                      <a:r>
                        <a:rPr lang="nl-NL" sz="1400" dirty="0"/>
                        <a:t>Biologie</a:t>
                      </a:r>
                    </a:p>
                    <a:p>
                      <a:pPr marL="285750" indent="-285750">
                        <a:buFont typeface="Wingdings" panose="05000000000000000000" pitchFamily="2" charset="2"/>
                        <a:buChar char="q"/>
                      </a:pPr>
                      <a:r>
                        <a:rPr lang="nl-NL" sz="1400" dirty="0"/>
                        <a:t>Duits</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a:t>Frans</a:t>
                      </a:r>
                    </a:p>
                    <a:p>
                      <a:pPr marL="285750" indent="-285750">
                        <a:buFont typeface="Wingdings" panose="05000000000000000000" pitchFamily="2" charset="2"/>
                        <a:buChar char="q"/>
                      </a:pPr>
                      <a:r>
                        <a:rPr lang="nl-NL" sz="1400" dirty="0"/>
                        <a:t>Kunstdrama</a:t>
                      </a:r>
                    </a:p>
                    <a:p>
                      <a:pPr marL="285750" indent="-285750">
                        <a:buFont typeface="Wingdings" panose="05000000000000000000" pitchFamily="2" charset="2"/>
                        <a:buChar char="q"/>
                      </a:pPr>
                      <a:r>
                        <a:rPr lang="nl-NL" sz="1400" dirty="0"/>
                        <a:t>Kunstdans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err="1"/>
                        <a:t>Maatschappij-wetenschappen</a:t>
                      </a:r>
                      <a:endParaRPr lang="nl-NL"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p>
                      <a:pPr marL="0" indent="0">
                        <a:buFont typeface="Wingdings" panose="05000000000000000000" pitchFamily="2" charset="2"/>
                        <a:buNone/>
                      </a:pPr>
                      <a:endParaRPr lang="nl-NL" sz="1400" dirty="0"/>
                    </a:p>
                  </a:txBody>
                  <a:tcPr marL="68580" marR="68580" marT="34290" marB="34290"/>
                </a:tc>
                <a:tc>
                  <a:txBody>
                    <a:bodyPr/>
                    <a:lstStyle/>
                    <a:p>
                      <a:r>
                        <a:rPr lang="nl-NL" sz="1400" b="1" dirty="0"/>
                        <a:t>Kies 1 vak uit:</a:t>
                      </a:r>
                    </a:p>
                    <a:p>
                      <a:pPr marL="285750" indent="-285750">
                        <a:buFont typeface="Wingdings" panose="05000000000000000000" pitchFamily="2" charset="2"/>
                        <a:buChar char="q"/>
                      </a:pPr>
                      <a:r>
                        <a:rPr lang="nl-NL" sz="1400" dirty="0"/>
                        <a:t>Biologie</a:t>
                      </a:r>
                    </a:p>
                    <a:p>
                      <a:pPr marL="285750" indent="-285750">
                        <a:buFont typeface="Wingdings" panose="05000000000000000000" pitchFamily="2" charset="2"/>
                        <a:buChar char="q"/>
                      </a:pPr>
                      <a:r>
                        <a:rPr lang="nl-NL" sz="1400" dirty="0"/>
                        <a:t>Duits</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a:t>Frans</a:t>
                      </a:r>
                    </a:p>
                    <a:p>
                      <a:pPr marL="285750" indent="-285750">
                        <a:buFont typeface="Wingdings" panose="05000000000000000000" pitchFamily="2" charset="2"/>
                        <a:buChar char="q"/>
                      </a:pPr>
                      <a:r>
                        <a:rPr lang="nl-NL" sz="1400" dirty="0"/>
                        <a:t>Kunstdrama</a:t>
                      </a:r>
                    </a:p>
                    <a:p>
                      <a:pPr marL="285750" indent="-285750">
                        <a:buFont typeface="Wingdings" panose="05000000000000000000" pitchFamily="2" charset="2"/>
                        <a:buChar char="q"/>
                      </a:pPr>
                      <a:r>
                        <a:rPr lang="nl-NL" sz="1400" dirty="0"/>
                        <a:t>Kunstdans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err="1"/>
                        <a:t>Maatschappij-wetenschappen</a:t>
                      </a:r>
                      <a:endParaRPr lang="nl-NL"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txBody>
                  <a:tcPr marL="68580" marR="68580" marT="34290" marB="34290"/>
                </a:tc>
                <a:extLst>
                  <a:ext uri="{0D108BD9-81ED-4DB2-BD59-A6C34878D82A}">
                    <a16:rowId xmlns:a16="http://schemas.microsoft.com/office/drawing/2014/main" val="2797150345"/>
                  </a:ext>
                </a:extLst>
              </a:tr>
            </a:tbl>
          </a:graphicData>
        </a:graphic>
      </p:graphicFrame>
      <p:pic>
        <p:nvPicPr>
          <p:cNvPr id="3" name="Afbeelding 2">
            <a:extLst>
              <a:ext uri="{FF2B5EF4-FFF2-40B4-BE49-F238E27FC236}">
                <a16:creationId xmlns:a16="http://schemas.microsoft.com/office/drawing/2014/main" id="{67CA2564-712B-955B-1D8D-626820938A6A}"/>
              </a:ext>
            </a:extLst>
          </p:cNvPr>
          <p:cNvPicPr>
            <a:picLocks noChangeAspect="1"/>
          </p:cNvPicPr>
          <p:nvPr/>
        </p:nvPicPr>
        <p:blipFill>
          <a:blip r:embed="rId2"/>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387489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7289B-C200-17E9-6A74-769997770BC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8100F6C0-7D9D-E790-6A26-BA1EEA32E918}"/>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D142769D-C86B-E15C-33B1-173FCC503460}"/>
              </a:ext>
            </a:extLst>
          </p:cNvPr>
          <p:cNvPicPr>
            <a:picLocks noChangeAspect="1"/>
          </p:cNvPicPr>
          <p:nvPr/>
        </p:nvPicPr>
        <p:blipFill>
          <a:blip r:embed="rId2"/>
          <a:stretch>
            <a:fillRect/>
          </a:stretch>
        </p:blipFill>
        <p:spPr>
          <a:xfrm>
            <a:off x="133122" y="390413"/>
            <a:ext cx="8877756" cy="4362674"/>
          </a:xfrm>
          <a:prstGeom prst="rect">
            <a:avLst/>
          </a:prstGeom>
        </p:spPr>
      </p:pic>
    </p:spTree>
    <p:extLst>
      <p:ext uri="{BB962C8B-B14F-4D97-AF65-F5344CB8AC3E}">
        <p14:creationId xmlns:p14="http://schemas.microsoft.com/office/powerpoint/2010/main" val="187663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DAE7CEB-C82E-D0FA-57D5-D646A78313D0}"/>
              </a:ext>
            </a:extLst>
          </p:cNvPr>
          <p:cNvSpPr>
            <a:spLocks noGrp="1"/>
          </p:cNvSpPr>
          <p:nvPr>
            <p:ph type="sldNum" idx="12"/>
          </p:nvPr>
        </p:nvSpPr>
        <p:spPr/>
        <p:txBody>
          <a:bodyPr/>
          <a:lstStyle/>
          <a:p>
            <a:pPr marL="0" lvl="0" indent="0" algn="ctr" rtl="0">
              <a:spcBef>
                <a:spcPts val="0"/>
              </a:spcBef>
              <a:spcAft>
                <a:spcPts val="0"/>
              </a:spcAft>
              <a:buNone/>
            </a:pPr>
            <a:endParaRPr lang="nl-NL" dirty="0"/>
          </a:p>
        </p:txBody>
      </p:sp>
      <p:sp>
        <p:nvSpPr>
          <p:cNvPr id="3" name="Titel 2">
            <a:extLst>
              <a:ext uri="{FF2B5EF4-FFF2-40B4-BE49-F238E27FC236}">
                <a16:creationId xmlns:a16="http://schemas.microsoft.com/office/drawing/2014/main" id="{4D83ED46-7FEF-8A93-2B11-DA91F22B4C1F}"/>
              </a:ext>
            </a:extLst>
          </p:cNvPr>
          <p:cNvSpPr>
            <a:spLocks noGrp="1"/>
          </p:cNvSpPr>
          <p:nvPr>
            <p:ph type="title"/>
          </p:nvPr>
        </p:nvSpPr>
        <p:spPr>
          <a:xfrm>
            <a:off x="1135809" y="2123370"/>
            <a:ext cx="7455600" cy="572700"/>
          </a:xfrm>
        </p:spPr>
        <p:txBody>
          <a:bodyPr/>
          <a:lstStyle/>
          <a:p>
            <a:pPr algn="ctr"/>
            <a:r>
              <a:rPr lang="nl-NL" dirty="0"/>
              <a:t>Het VWO Profielkeuzeformulier</a:t>
            </a:r>
          </a:p>
        </p:txBody>
      </p:sp>
      <p:pic>
        <p:nvPicPr>
          <p:cNvPr id="4" name="Afbeelding 3">
            <a:extLst>
              <a:ext uri="{FF2B5EF4-FFF2-40B4-BE49-F238E27FC236}">
                <a16:creationId xmlns:a16="http://schemas.microsoft.com/office/drawing/2014/main" id="{D45D341A-8B43-4518-7D48-C565C6AB8CA2}"/>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359661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5"/>
          <p:cNvSpPr txBox="1">
            <a:spLocks noGrp="1"/>
          </p:cNvSpPr>
          <p:nvPr>
            <p:ph type="title"/>
          </p:nvPr>
        </p:nvSpPr>
        <p:spPr>
          <a:xfrm>
            <a:off x="1298650" y="2077192"/>
            <a:ext cx="11979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52" name="Google Shape;352;p35"/>
          <p:cNvSpPr txBox="1">
            <a:spLocks noGrp="1"/>
          </p:cNvSpPr>
          <p:nvPr>
            <p:ph type="title" idx="2"/>
          </p:nvPr>
        </p:nvSpPr>
        <p:spPr>
          <a:xfrm>
            <a:off x="986500" y="553650"/>
            <a:ext cx="744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Programma</a:t>
            </a:r>
            <a:endParaRPr dirty="0"/>
          </a:p>
        </p:txBody>
      </p:sp>
      <p:sp>
        <p:nvSpPr>
          <p:cNvPr id="353" name="Google Shape;353;p35"/>
          <p:cNvSpPr txBox="1">
            <a:spLocks noGrp="1"/>
          </p:cNvSpPr>
          <p:nvPr>
            <p:ph type="title" idx="3"/>
          </p:nvPr>
        </p:nvSpPr>
        <p:spPr>
          <a:xfrm>
            <a:off x="1075300" y="1456317"/>
            <a:ext cx="16446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Opening</a:t>
            </a:r>
            <a:endParaRPr dirty="0"/>
          </a:p>
        </p:txBody>
      </p:sp>
      <p:sp>
        <p:nvSpPr>
          <p:cNvPr id="354" name="Google Shape;354;p35"/>
          <p:cNvSpPr txBox="1">
            <a:spLocks noGrp="1"/>
          </p:cNvSpPr>
          <p:nvPr>
            <p:ph type="subTitle" idx="1"/>
          </p:nvPr>
        </p:nvSpPr>
        <p:spPr>
          <a:xfrm>
            <a:off x="670532" y="2908956"/>
            <a:ext cx="2199047" cy="694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600" dirty="0">
                <a:solidFill>
                  <a:schemeClr val="tx1"/>
                </a:solidFill>
                <a:latin typeface="+mj-lt"/>
              </a:rPr>
              <a:t>Door afdelingsleider </a:t>
            </a:r>
          </a:p>
          <a:p>
            <a:pPr marL="0" lvl="0" indent="0" rtl="0">
              <a:spcBef>
                <a:spcPts val="0"/>
              </a:spcBef>
              <a:spcAft>
                <a:spcPts val="0"/>
              </a:spcAft>
              <a:buNone/>
            </a:pPr>
            <a:r>
              <a:rPr lang="en" sz="1600" dirty="0">
                <a:solidFill>
                  <a:schemeClr val="tx1"/>
                </a:solidFill>
                <a:latin typeface="+mj-lt"/>
              </a:rPr>
              <a:t>Dominique Nieuwland</a:t>
            </a:r>
          </a:p>
        </p:txBody>
      </p:sp>
      <p:sp>
        <p:nvSpPr>
          <p:cNvPr id="355" name="Google Shape;355;p35"/>
          <p:cNvSpPr txBox="1">
            <a:spLocks noGrp="1"/>
          </p:cNvSpPr>
          <p:nvPr>
            <p:ph type="title" idx="4"/>
          </p:nvPr>
        </p:nvSpPr>
        <p:spPr>
          <a:xfrm>
            <a:off x="3183820" y="2077192"/>
            <a:ext cx="11979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56" name="Google Shape;356;p35"/>
          <p:cNvSpPr txBox="1">
            <a:spLocks noGrp="1"/>
          </p:cNvSpPr>
          <p:nvPr>
            <p:ph type="title" idx="5"/>
          </p:nvPr>
        </p:nvSpPr>
        <p:spPr>
          <a:xfrm>
            <a:off x="3065350" y="1521267"/>
            <a:ext cx="1645800" cy="41964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NL" dirty="0"/>
              <a:t>Informatie Profielkeuze</a:t>
            </a:r>
          </a:p>
        </p:txBody>
      </p:sp>
      <p:sp>
        <p:nvSpPr>
          <p:cNvPr id="357" name="Google Shape;357;p35"/>
          <p:cNvSpPr txBox="1">
            <a:spLocks noGrp="1"/>
          </p:cNvSpPr>
          <p:nvPr>
            <p:ph type="subTitle" idx="6"/>
          </p:nvPr>
        </p:nvSpPr>
        <p:spPr>
          <a:xfrm>
            <a:off x="2624139" y="2875449"/>
            <a:ext cx="2452624" cy="694800"/>
          </a:xfrm>
          <a:prstGeom prst="rect">
            <a:avLst/>
          </a:prstGeom>
        </p:spPr>
        <p:txBody>
          <a:bodyPr spcFirstLastPara="1" wrap="square" lIns="91425" tIns="91425" rIns="91425" bIns="91425" anchor="ctr" anchorCtr="0">
            <a:noAutofit/>
          </a:bodyPr>
          <a:lstStyle/>
          <a:p>
            <a:pPr lvl="0"/>
            <a:r>
              <a:rPr lang="nl-NL" sz="1600" dirty="0">
                <a:solidFill>
                  <a:schemeClr val="tx1"/>
                </a:solidFill>
                <a:latin typeface="+mj-lt"/>
              </a:rPr>
              <a:t>Door de decaan </a:t>
            </a:r>
          </a:p>
          <a:p>
            <a:pPr lvl="0"/>
            <a:r>
              <a:rPr lang="nl-NL" sz="1600" dirty="0">
                <a:solidFill>
                  <a:schemeClr val="tx1"/>
                </a:solidFill>
                <a:latin typeface="+mj-lt"/>
              </a:rPr>
              <a:t>Danaé Middelkoop</a:t>
            </a:r>
          </a:p>
        </p:txBody>
      </p:sp>
      <p:sp>
        <p:nvSpPr>
          <p:cNvPr id="358" name="Google Shape;358;p35"/>
          <p:cNvSpPr txBox="1">
            <a:spLocks noGrp="1"/>
          </p:cNvSpPr>
          <p:nvPr>
            <p:ph type="title" idx="7"/>
          </p:nvPr>
        </p:nvSpPr>
        <p:spPr>
          <a:xfrm>
            <a:off x="5388773" y="2080257"/>
            <a:ext cx="11979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59" name="Google Shape;359;p35"/>
          <p:cNvSpPr txBox="1">
            <a:spLocks noGrp="1"/>
          </p:cNvSpPr>
          <p:nvPr>
            <p:ph type="title" idx="8"/>
          </p:nvPr>
        </p:nvSpPr>
        <p:spPr>
          <a:xfrm>
            <a:off x="5092407" y="1535468"/>
            <a:ext cx="16458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Meet &amp; Greet</a:t>
            </a:r>
            <a:endParaRPr dirty="0"/>
          </a:p>
        </p:txBody>
      </p:sp>
      <p:sp>
        <p:nvSpPr>
          <p:cNvPr id="360" name="Google Shape;360;p35"/>
          <p:cNvSpPr txBox="1">
            <a:spLocks noGrp="1"/>
          </p:cNvSpPr>
          <p:nvPr>
            <p:ph type="subTitle" idx="9"/>
          </p:nvPr>
        </p:nvSpPr>
        <p:spPr>
          <a:xfrm>
            <a:off x="4381720" y="2878514"/>
            <a:ext cx="3187836" cy="69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NL" sz="1600" dirty="0">
                <a:solidFill>
                  <a:schemeClr val="tx1"/>
                </a:solidFill>
                <a:latin typeface="+mj-lt"/>
              </a:rPr>
              <a:t>M</a:t>
            </a:r>
            <a:r>
              <a:rPr lang="en" sz="1600" dirty="0">
                <a:solidFill>
                  <a:schemeClr val="tx1"/>
                </a:solidFill>
                <a:latin typeface="+mj-lt"/>
              </a:rPr>
              <a:t>et onze </a:t>
            </a:r>
          </a:p>
          <a:p>
            <a:pPr marL="0" lvl="0" indent="0" algn="ctr" rtl="0">
              <a:spcBef>
                <a:spcPts val="0"/>
              </a:spcBef>
              <a:spcAft>
                <a:spcPts val="0"/>
              </a:spcAft>
              <a:buNone/>
            </a:pPr>
            <a:r>
              <a:rPr lang="nl-NL" sz="1600" dirty="0">
                <a:solidFill>
                  <a:schemeClr val="tx1"/>
                </a:solidFill>
                <a:latin typeface="+mj-lt"/>
              </a:rPr>
              <a:t>b</a:t>
            </a:r>
            <a:r>
              <a:rPr lang="en" sz="1600" dirty="0">
                <a:solidFill>
                  <a:schemeClr val="tx1"/>
                </a:solidFill>
                <a:latin typeface="+mj-lt"/>
              </a:rPr>
              <a:t>ovenbouwleerlingen</a:t>
            </a:r>
            <a:endParaRPr sz="1600" dirty="0">
              <a:solidFill>
                <a:schemeClr val="tx1"/>
              </a:solidFill>
              <a:latin typeface="+mj-lt"/>
            </a:endParaRPr>
          </a:p>
        </p:txBody>
      </p:sp>
      <p:sp>
        <p:nvSpPr>
          <p:cNvPr id="361" name="Google Shape;361;p35"/>
          <p:cNvSpPr txBox="1">
            <a:spLocks noGrp="1"/>
          </p:cNvSpPr>
          <p:nvPr>
            <p:ph type="title" idx="13"/>
          </p:nvPr>
        </p:nvSpPr>
        <p:spPr>
          <a:xfrm>
            <a:off x="6998970" y="2077192"/>
            <a:ext cx="11979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62" name="Google Shape;362;p35"/>
          <p:cNvSpPr txBox="1">
            <a:spLocks noGrp="1"/>
          </p:cNvSpPr>
          <p:nvPr>
            <p:ph type="title" idx="14"/>
          </p:nvPr>
        </p:nvSpPr>
        <p:spPr>
          <a:xfrm>
            <a:off x="6738207" y="1558774"/>
            <a:ext cx="1752912"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Vragenronde</a:t>
            </a:r>
            <a:endParaRPr dirty="0"/>
          </a:p>
        </p:txBody>
      </p:sp>
      <p:cxnSp>
        <p:nvCxnSpPr>
          <p:cNvPr id="364" name="Google Shape;364;p35"/>
          <p:cNvCxnSpPr/>
          <p:nvPr/>
        </p:nvCxnSpPr>
        <p:spPr>
          <a:xfrm>
            <a:off x="1075300" y="552550"/>
            <a:ext cx="3496800" cy="0"/>
          </a:xfrm>
          <a:prstGeom prst="straightConnector1">
            <a:avLst/>
          </a:prstGeom>
          <a:noFill/>
          <a:ln w="9525" cap="flat" cmpd="sng">
            <a:solidFill>
              <a:schemeClr val="dk1"/>
            </a:solidFill>
            <a:prstDash val="solid"/>
            <a:round/>
            <a:headEnd type="none" w="med" len="med"/>
            <a:tailEnd type="none" w="med" len="med"/>
          </a:ln>
        </p:spPr>
      </p:cxnSp>
      <p:cxnSp>
        <p:nvCxnSpPr>
          <p:cNvPr id="365" name="Google Shape;365;p35"/>
          <p:cNvCxnSpPr/>
          <p:nvPr/>
        </p:nvCxnSpPr>
        <p:spPr>
          <a:xfrm>
            <a:off x="1075300" y="1173425"/>
            <a:ext cx="3496800" cy="0"/>
          </a:xfrm>
          <a:prstGeom prst="straightConnector1">
            <a:avLst/>
          </a:prstGeom>
          <a:noFill/>
          <a:ln w="9525" cap="flat" cmpd="sng">
            <a:solidFill>
              <a:schemeClr val="dk1"/>
            </a:solidFill>
            <a:prstDash val="solid"/>
            <a:round/>
            <a:headEnd type="none" w="med" len="med"/>
            <a:tailEnd type="none" w="med" len="med"/>
          </a:ln>
        </p:spPr>
      </p:cxnSp>
      <p:sp>
        <p:nvSpPr>
          <p:cNvPr id="367" name="Google Shape;367;p35"/>
          <p:cNvSpPr txBox="1">
            <a:spLocks noGrp="1"/>
          </p:cNvSpPr>
          <p:nvPr>
            <p:ph type="ctrTitle" idx="4294967295"/>
          </p:nvPr>
        </p:nvSpPr>
        <p:spPr>
          <a:xfrm rot="-5400000">
            <a:off x="-3046775" y="1759125"/>
            <a:ext cx="66924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grpSp>
        <p:nvGrpSpPr>
          <p:cNvPr id="368" name="Google Shape;368;p35"/>
          <p:cNvGrpSpPr/>
          <p:nvPr/>
        </p:nvGrpSpPr>
        <p:grpSpPr>
          <a:xfrm>
            <a:off x="8317048" y="4557853"/>
            <a:ext cx="485650" cy="73875"/>
            <a:chOff x="8317048" y="4557853"/>
            <a:chExt cx="485650" cy="73875"/>
          </a:xfrm>
        </p:grpSpPr>
        <p:sp>
          <p:nvSpPr>
            <p:cNvPr id="369" name="Google Shape;369;p35"/>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a:extLst>
              <a:ext uri="{FF2B5EF4-FFF2-40B4-BE49-F238E27FC236}">
                <a16:creationId xmlns:a16="http://schemas.microsoft.com/office/drawing/2014/main" id="{0A530524-D225-22F0-BFA8-F48FA6D9F14A}"/>
              </a:ext>
            </a:extLst>
          </p:cNvPr>
          <p:cNvPicPr>
            <a:picLocks noChangeAspect="1"/>
          </p:cNvPicPr>
          <p:nvPr/>
        </p:nvPicPr>
        <p:blipFill>
          <a:blip r:embed="rId3"/>
          <a:stretch>
            <a:fillRect/>
          </a:stretch>
        </p:blipFill>
        <p:spPr>
          <a:xfrm>
            <a:off x="7624800" y="144532"/>
            <a:ext cx="1140960" cy="572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F1D15-EDE4-0206-A1C3-B95A2C1533D7}"/>
              </a:ext>
            </a:extLst>
          </p:cNvPr>
          <p:cNvSpPr>
            <a:spLocks noGrp="1"/>
          </p:cNvSpPr>
          <p:nvPr>
            <p:ph type="title"/>
          </p:nvPr>
        </p:nvSpPr>
        <p:spPr/>
        <p:txBody>
          <a:bodyPr>
            <a:norm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3200" dirty="0"/>
              <a:t>Cultuur en Maatschappij</a:t>
            </a:r>
          </a:p>
        </p:txBody>
      </p:sp>
      <p:graphicFrame>
        <p:nvGraphicFramePr>
          <p:cNvPr id="4" name="Tabel 3">
            <a:extLst>
              <a:ext uri="{FF2B5EF4-FFF2-40B4-BE49-F238E27FC236}">
                <a16:creationId xmlns:a16="http://schemas.microsoft.com/office/drawing/2014/main" id="{95746E17-A212-3CCA-6A61-0775DC4EBD07}"/>
              </a:ext>
            </a:extLst>
          </p:cNvPr>
          <p:cNvGraphicFramePr>
            <a:graphicFrameLocks noGrp="1"/>
          </p:cNvGraphicFramePr>
          <p:nvPr>
            <p:extLst>
              <p:ext uri="{D42A27DB-BD31-4B8C-83A1-F6EECF244321}">
                <p14:modId xmlns:p14="http://schemas.microsoft.com/office/powerpoint/2010/main" val="138735243"/>
              </p:ext>
            </p:extLst>
          </p:nvPr>
        </p:nvGraphicFramePr>
        <p:xfrm>
          <a:off x="628650" y="1410606"/>
          <a:ext cx="8001565" cy="3032514"/>
        </p:xfrm>
        <a:graphic>
          <a:graphicData uri="http://schemas.openxmlformats.org/drawingml/2006/table">
            <a:tbl>
              <a:tblPr firstRow="1" bandRow="1">
                <a:tableStyleId>{74C1A8A3-306A-4EB7-A6B1-4F7E0EB9C5D6}</a:tableStyleId>
              </a:tblPr>
              <a:tblGrid>
                <a:gridCol w="2000391">
                  <a:extLst>
                    <a:ext uri="{9D8B030D-6E8A-4147-A177-3AD203B41FA5}">
                      <a16:colId xmlns:a16="http://schemas.microsoft.com/office/drawing/2014/main" val="2295336206"/>
                    </a:ext>
                  </a:extLst>
                </a:gridCol>
                <a:gridCol w="2104832">
                  <a:extLst>
                    <a:ext uri="{9D8B030D-6E8A-4147-A177-3AD203B41FA5}">
                      <a16:colId xmlns:a16="http://schemas.microsoft.com/office/drawing/2014/main" val="1611797351"/>
                    </a:ext>
                  </a:extLst>
                </a:gridCol>
                <a:gridCol w="1895951">
                  <a:extLst>
                    <a:ext uri="{9D8B030D-6E8A-4147-A177-3AD203B41FA5}">
                      <a16:colId xmlns:a16="http://schemas.microsoft.com/office/drawing/2014/main" val="1232066674"/>
                    </a:ext>
                  </a:extLst>
                </a:gridCol>
                <a:gridCol w="2000391">
                  <a:extLst>
                    <a:ext uri="{9D8B030D-6E8A-4147-A177-3AD203B41FA5}">
                      <a16:colId xmlns:a16="http://schemas.microsoft.com/office/drawing/2014/main" val="2870738642"/>
                    </a:ext>
                  </a:extLst>
                </a:gridCol>
              </a:tblGrid>
              <a:tr h="705130">
                <a:tc>
                  <a:txBody>
                    <a:bodyPr/>
                    <a:lstStyle/>
                    <a:p>
                      <a:r>
                        <a:rPr lang="nl-NL" sz="1400" dirty="0"/>
                        <a:t>Profiel en profielkeuzevakken</a:t>
                      </a:r>
                    </a:p>
                  </a:txBody>
                  <a:tcPr marL="68580" marR="68580" marT="34290" marB="34290"/>
                </a:tc>
                <a:tc>
                  <a:txBody>
                    <a:bodyPr/>
                    <a:lstStyle/>
                    <a:p>
                      <a:r>
                        <a:rPr lang="nl-NL" sz="1400" dirty="0"/>
                        <a:t>Profielkeuzevakken</a:t>
                      </a:r>
                    </a:p>
                  </a:txBody>
                  <a:tcPr marL="68580" marR="68580" marT="34290" marB="34290"/>
                </a:tc>
                <a:tc>
                  <a:txBody>
                    <a:bodyPr/>
                    <a:lstStyle/>
                    <a:p>
                      <a:r>
                        <a:rPr lang="nl-NL" sz="1400" dirty="0"/>
                        <a:t>Moderne vreemde taal</a:t>
                      </a:r>
                    </a:p>
                  </a:txBody>
                  <a:tcPr marL="68580" marR="68580" marT="34290" marB="34290"/>
                </a:tc>
                <a:tc>
                  <a:txBody>
                    <a:bodyPr/>
                    <a:lstStyle/>
                    <a:p>
                      <a:r>
                        <a:rPr lang="nl-NL" sz="1400" dirty="0"/>
                        <a:t>Vrije deel</a:t>
                      </a:r>
                    </a:p>
                  </a:txBody>
                  <a:tcPr marL="68580" marR="68580" marT="34290" marB="34290"/>
                </a:tc>
                <a:extLst>
                  <a:ext uri="{0D108BD9-81ED-4DB2-BD59-A6C34878D82A}">
                    <a16:rowId xmlns:a16="http://schemas.microsoft.com/office/drawing/2014/main" val="191402000"/>
                  </a:ext>
                </a:extLst>
              </a:tr>
              <a:tr h="1097280">
                <a:tc>
                  <a:txBody>
                    <a:bodyPr/>
                    <a:lstStyle/>
                    <a:p>
                      <a:pPr marL="0" indent="0">
                        <a:buFont typeface="Wingdings" panose="05000000000000000000" pitchFamily="2" charset="2"/>
                        <a:buNone/>
                      </a:pPr>
                      <a:r>
                        <a:rPr lang="nl-NL" sz="1400" b="1" dirty="0"/>
                        <a:t>Verplicht:</a:t>
                      </a:r>
                    </a:p>
                    <a:p>
                      <a:pPr marL="285750" indent="-285750">
                        <a:buFont typeface="Wingdings" panose="05000000000000000000" pitchFamily="2" charset="2"/>
                        <a:buChar char="q"/>
                      </a:pPr>
                      <a:r>
                        <a:rPr lang="nl-NL" sz="1400" dirty="0"/>
                        <a:t>Geschiedenis</a:t>
                      </a:r>
                    </a:p>
                  </a:txBody>
                  <a:tcPr marL="68580" marR="68580" marT="34290" marB="34290"/>
                </a:tc>
                <a:tc>
                  <a:txBody>
                    <a:bodyPr/>
                    <a:lstStyle/>
                    <a:p>
                      <a:r>
                        <a:rPr lang="nl-NL" sz="1400" b="1" dirty="0"/>
                        <a:t>Kies 1 vak uit:</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err="1"/>
                        <a:t>Maatschappij-wetenschappen</a:t>
                      </a:r>
                      <a:endParaRPr lang="nl-NL" sz="1400" dirty="0"/>
                    </a:p>
                    <a:p>
                      <a:pPr marL="285750" indent="-285750">
                        <a:buFont typeface="Wingdings" panose="05000000000000000000" pitchFamily="2" charset="2"/>
                        <a:buChar char="q"/>
                      </a:pPr>
                      <a:r>
                        <a:rPr lang="nl-NL" sz="1400" dirty="0"/>
                        <a:t>Aardrijkskunde</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Frans</a:t>
                      </a:r>
                    </a:p>
                    <a:p>
                      <a:pPr marL="285750" indent="-285750">
                        <a:buFont typeface="Wingdings" panose="05000000000000000000" pitchFamily="2" charset="2"/>
                        <a:buChar char="q"/>
                      </a:pPr>
                      <a:r>
                        <a:rPr lang="nl-NL" sz="1400" dirty="0"/>
                        <a:t>Duits</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Bedrijfseconomie</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err="1"/>
                        <a:t>Maatschappij-wetenschappen</a:t>
                      </a:r>
                      <a:endParaRPr lang="nl-NL" sz="1400" dirty="0"/>
                    </a:p>
                  </a:txBody>
                  <a:tcPr marL="68580" marR="68580" marT="34290" marB="34290"/>
                </a:tc>
                <a:extLst>
                  <a:ext uri="{0D108BD9-81ED-4DB2-BD59-A6C34878D82A}">
                    <a16:rowId xmlns:a16="http://schemas.microsoft.com/office/drawing/2014/main" val="2797150345"/>
                  </a:ext>
                </a:extLst>
              </a:tr>
              <a:tr h="1192004">
                <a:tc>
                  <a:txBody>
                    <a:bodyPr/>
                    <a:lstStyle/>
                    <a:p>
                      <a:r>
                        <a:rPr lang="nl-NL" sz="1400" b="1" dirty="0"/>
                        <a:t>Kies 1 vak uit:</a:t>
                      </a:r>
                    </a:p>
                    <a:p>
                      <a:pPr marL="285750" indent="-285750">
                        <a:buFont typeface="Wingdings" panose="05000000000000000000" pitchFamily="2" charset="2"/>
                        <a:buChar char="q"/>
                      </a:pPr>
                      <a:r>
                        <a:rPr lang="nl-NL" sz="1400" dirty="0"/>
                        <a:t>Wiskunde A</a:t>
                      </a:r>
                    </a:p>
                    <a:p>
                      <a:pPr marL="285750" indent="-285750">
                        <a:buFont typeface="Wingdings" panose="05000000000000000000" pitchFamily="2" charset="2"/>
                        <a:buChar char="q"/>
                      </a:pPr>
                      <a:r>
                        <a:rPr lang="nl-NL" sz="1400" dirty="0"/>
                        <a:t>Wiskunde B </a:t>
                      </a:r>
                      <a:br>
                        <a:rPr lang="nl-NL" sz="1400" dirty="0"/>
                      </a:br>
                      <a:r>
                        <a:rPr lang="nl-NL" sz="800" dirty="0"/>
                        <a:t>(alleen met positief advies)</a:t>
                      </a:r>
                      <a:endParaRPr lang="nl-NL" sz="1400" dirty="0"/>
                    </a:p>
                  </a:txBody>
                  <a:tcPr marL="68580" marR="68580" marT="34290" marB="34290"/>
                </a:tc>
                <a:tc>
                  <a:txBody>
                    <a:bodyPr/>
                    <a:lstStyle/>
                    <a:p>
                      <a:r>
                        <a:rPr lang="nl-NL" sz="1400" b="1" dirty="0"/>
                        <a:t>Kies 1 vak uit:</a:t>
                      </a:r>
                    </a:p>
                    <a:p>
                      <a:pPr marL="285750" indent="-285750">
                        <a:buFont typeface="Wingdings" panose="05000000000000000000" pitchFamily="2" charset="2"/>
                        <a:buChar char="q"/>
                      </a:pPr>
                      <a:r>
                        <a:rPr lang="nl-NL" sz="1400" dirty="0"/>
                        <a:t>Kunstdrama</a:t>
                      </a:r>
                    </a:p>
                    <a:p>
                      <a:pPr marL="285750" indent="-285750">
                        <a:buFont typeface="Wingdings" panose="05000000000000000000" pitchFamily="2" charset="2"/>
                        <a:buChar char="q"/>
                      </a:pPr>
                      <a:r>
                        <a:rPr lang="nl-NL" sz="1400" dirty="0"/>
                        <a:t>Kunstdans</a:t>
                      </a:r>
                    </a:p>
                  </a:txBody>
                  <a:tcPr marL="68580" marR="68580" marT="34290" marB="34290"/>
                </a:tc>
                <a:tc vMerge="1">
                  <a:txBody>
                    <a:bodyPr/>
                    <a:lstStyle/>
                    <a:p>
                      <a:endParaRPr lang="nl-NL" dirty="0"/>
                    </a:p>
                  </a:txBody>
                  <a:tcPr/>
                </a:tc>
                <a:tc vMerge="1">
                  <a:txBody>
                    <a:bodyPr/>
                    <a:lstStyle/>
                    <a:p>
                      <a:endParaRPr lang="nl-NL" dirty="0"/>
                    </a:p>
                  </a:txBody>
                  <a:tcPr/>
                </a:tc>
                <a:extLst>
                  <a:ext uri="{0D108BD9-81ED-4DB2-BD59-A6C34878D82A}">
                    <a16:rowId xmlns:a16="http://schemas.microsoft.com/office/drawing/2014/main" val="2932700949"/>
                  </a:ext>
                </a:extLst>
              </a:tr>
            </a:tbl>
          </a:graphicData>
        </a:graphic>
      </p:graphicFrame>
      <p:pic>
        <p:nvPicPr>
          <p:cNvPr id="3" name="Afbeelding 2">
            <a:extLst>
              <a:ext uri="{FF2B5EF4-FFF2-40B4-BE49-F238E27FC236}">
                <a16:creationId xmlns:a16="http://schemas.microsoft.com/office/drawing/2014/main" id="{10141174-9861-A26A-0111-5C5C632FC63E}"/>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413694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F1D15-EDE4-0206-A1C3-B95A2C1533D7}"/>
              </a:ext>
            </a:extLst>
          </p:cNvPr>
          <p:cNvSpPr>
            <a:spLocks noGrp="1"/>
          </p:cNvSpPr>
          <p:nvPr>
            <p:ph type="title"/>
          </p:nvPr>
        </p:nvSpPr>
        <p:spPr/>
        <p:txBody>
          <a:bodyPr>
            <a:norm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3200" dirty="0"/>
              <a:t>Economie en Maatschappij</a:t>
            </a:r>
          </a:p>
        </p:txBody>
      </p:sp>
      <p:graphicFrame>
        <p:nvGraphicFramePr>
          <p:cNvPr id="4" name="Tabel 3">
            <a:extLst>
              <a:ext uri="{FF2B5EF4-FFF2-40B4-BE49-F238E27FC236}">
                <a16:creationId xmlns:a16="http://schemas.microsoft.com/office/drawing/2014/main" id="{95746E17-A212-3CCA-6A61-0775DC4EBD07}"/>
              </a:ext>
            </a:extLst>
          </p:cNvPr>
          <p:cNvGraphicFramePr>
            <a:graphicFrameLocks noGrp="1"/>
          </p:cNvGraphicFramePr>
          <p:nvPr>
            <p:extLst>
              <p:ext uri="{D42A27DB-BD31-4B8C-83A1-F6EECF244321}">
                <p14:modId xmlns:p14="http://schemas.microsoft.com/office/powerpoint/2010/main" val="2928788742"/>
              </p:ext>
            </p:extLst>
          </p:nvPr>
        </p:nvGraphicFramePr>
        <p:xfrm>
          <a:off x="682971" y="1313814"/>
          <a:ext cx="8001565" cy="2860087"/>
        </p:xfrm>
        <a:graphic>
          <a:graphicData uri="http://schemas.openxmlformats.org/drawingml/2006/table">
            <a:tbl>
              <a:tblPr firstRow="1" bandRow="1">
                <a:tableStyleId>{74C1A8A3-306A-4EB7-A6B1-4F7E0EB9C5D6}</a:tableStyleId>
              </a:tblPr>
              <a:tblGrid>
                <a:gridCol w="2000391">
                  <a:extLst>
                    <a:ext uri="{9D8B030D-6E8A-4147-A177-3AD203B41FA5}">
                      <a16:colId xmlns:a16="http://schemas.microsoft.com/office/drawing/2014/main" val="2295336206"/>
                    </a:ext>
                  </a:extLst>
                </a:gridCol>
                <a:gridCol w="2104832">
                  <a:extLst>
                    <a:ext uri="{9D8B030D-6E8A-4147-A177-3AD203B41FA5}">
                      <a16:colId xmlns:a16="http://schemas.microsoft.com/office/drawing/2014/main" val="1611797351"/>
                    </a:ext>
                  </a:extLst>
                </a:gridCol>
                <a:gridCol w="1895951">
                  <a:extLst>
                    <a:ext uri="{9D8B030D-6E8A-4147-A177-3AD203B41FA5}">
                      <a16:colId xmlns:a16="http://schemas.microsoft.com/office/drawing/2014/main" val="1232066674"/>
                    </a:ext>
                  </a:extLst>
                </a:gridCol>
                <a:gridCol w="2000391">
                  <a:extLst>
                    <a:ext uri="{9D8B030D-6E8A-4147-A177-3AD203B41FA5}">
                      <a16:colId xmlns:a16="http://schemas.microsoft.com/office/drawing/2014/main" val="2870738642"/>
                    </a:ext>
                  </a:extLst>
                </a:gridCol>
              </a:tblGrid>
              <a:tr h="551732">
                <a:tc>
                  <a:txBody>
                    <a:bodyPr/>
                    <a:lstStyle/>
                    <a:p>
                      <a:r>
                        <a:rPr lang="nl-NL" sz="1400" dirty="0"/>
                        <a:t>Profiel en profielkeuzevakken</a:t>
                      </a:r>
                    </a:p>
                  </a:txBody>
                  <a:tcPr marL="68580" marR="68580" marT="34290" marB="34290"/>
                </a:tc>
                <a:tc>
                  <a:txBody>
                    <a:bodyPr/>
                    <a:lstStyle/>
                    <a:p>
                      <a:r>
                        <a:rPr lang="nl-NL" sz="1400" dirty="0"/>
                        <a:t>Profielkeuzevakken</a:t>
                      </a:r>
                    </a:p>
                  </a:txBody>
                  <a:tcPr marL="68580" marR="68580" marT="34290" marB="34290"/>
                </a:tc>
                <a:tc>
                  <a:txBody>
                    <a:bodyPr/>
                    <a:lstStyle/>
                    <a:p>
                      <a:r>
                        <a:rPr lang="nl-NL" sz="1400" dirty="0"/>
                        <a:t>Moderne vreemde taal</a:t>
                      </a:r>
                    </a:p>
                  </a:txBody>
                  <a:tcPr marL="68580" marR="68580" marT="34290" marB="34290"/>
                </a:tc>
                <a:tc>
                  <a:txBody>
                    <a:bodyPr/>
                    <a:lstStyle/>
                    <a:p>
                      <a:r>
                        <a:rPr lang="nl-NL" sz="1400" dirty="0"/>
                        <a:t>Vrije deel</a:t>
                      </a:r>
                    </a:p>
                  </a:txBody>
                  <a:tcPr marL="68580" marR="68580" marT="34290" marB="34290"/>
                </a:tc>
                <a:extLst>
                  <a:ext uri="{0D108BD9-81ED-4DB2-BD59-A6C34878D82A}">
                    <a16:rowId xmlns:a16="http://schemas.microsoft.com/office/drawing/2014/main" val="191402000"/>
                  </a:ext>
                </a:extLst>
              </a:tr>
              <a:tr h="1116351">
                <a:tc>
                  <a:txBody>
                    <a:bodyPr/>
                    <a:lstStyle/>
                    <a:p>
                      <a:pPr marL="0" indent="0">
                        <a:buFont typeface="Wingdings" panose="05000000000000000000" pitchFamily="2" charset="2"/>
                        <a:buNone/>
                      </a:pPr>
                      <a:r>
                        <a:rPr lang="nl-NL" sz="1400" b="1" dirty="0"/>
                        <a:t>Verplicht:</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a:t>Geschiedenis</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Bedrijfseconomie</a:t>
                      </a:r>
                    </a:p>
                    <a:p>
                      <a:pPr marL="285750" indent="-285750">
                        <a:buFont typeface="Wingdings" panose="05000000000000000000" pitchFamily="2" charset="2"/>
                        <a:buChar char="q"/>
                      </a:pPr>
                      <a:r>
                        <a:rPr lang="nl-NL" sz="1400" dirty="0" err="1"/>
                        <a:t>Maatschappij-wetenschappen</a:t>
                      </a:r>
                      <a:endParaRPr lang="nl-NL" sz="1400" dirty="0"/>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Frans</a:t>
                      </a:r>
                    </a:p>
                    <a:p>
                      <a:pPr marL="285750" indent="-285750">
                        <a:buFont typeface="Wingdings" panose="05000000000000000000" pitchFamily="2" charset="2"/>
                        <a:buChar char="q"/>
                      </a:pPr>
                      <a:r>
                        <a:rPr lang="nl-NL" sz="1400" dirty="0"/>
                        <a:t>Duits</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Bedrijfseconomie</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a:t>Kunstdrama</a:t>
                      </a:r>
                    </a:p>
                    <a:p>
                      <a:pPr marL="285750" indent="-285750">
                        <a:buFont typeface="Wingdings" panose="05000000000000000000" pitchFamily="2" charset="2"/>
                        <a:buChar char="q"/>
                      </a:pPr>
                      <a:r>
                        <a:rPr lang="nl-NL" sz="1400" dirty="0"/>
                        <a:t>Kunstdans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err="1"/>
                        <a:t>Maatschappij-wetenschappen</a:t>
                      </a:r>
                      <a:endParaRPr lang="nl-NL"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txBody>
                  <a:tcPr marL="68580" marR="68580" marT="34290" marB="34290"/>
                </a:tc>
                <a:extLst>
                  <a:ext uri="{0D108BD9-81ED-4DB2-BD59-A6C34878D82A}">
                    <a16:rowId xmlns:a16="http://schemas.microsoft.com/office/drawing/2014/main" val="2797150345"/>
                  </a:ext>
                </a:extLst>
              </a:tr>
              <a:tr h="1192004">
                <a:tc>
                  <a:txBody>
                    <a:bodyPr/>
                    <a:lstStyle/>
                    <a:p>
                      <a:r>
                        <a:rPr lang="nl-NL" sz="1400" b="1" dirty="0"/>
                        <a:t>Kies 1 vak uit:</a:t>
                      </a:r>
                    </a:p>
                    <a:p>
                      <a:pPr marL="285750" indent="-285750">
                        <a:buFont typeface="Wingdings" panose="05000000000000000000" pitchFamily="2" charset="2"/>
                        <a:buChar char="q"/>
                      </a:pPr>
                      <a:r>
                        <a:rPr lang="nl-NL" sz="1400" dirty="0"/>
                        <a:t>Wiskunde A</a:t>
                      </a:r>
                    </a:p>
                    <a:p>
                      <a:pPr marL="285750" indent="-285750">
                        <a:buFont typeface="Wingdings" panose="05000000000000000000" pitchFamily="2" charset="2"/>
                        <a:buChar char="q"/>
                      </a:pPr>
                      <a:r>
                        <a:rPr lang="nl-NL" sz="1400" dirty="0"/>
                        <a:t>Wiskunde B </a:t>
                      </a:r>
                      <a:br>
                        <a:rPr lang="nl-NL" sz="1400" dirty="0"/>
                      </a:br>
                      <a:r>
                        <a:rPr lang="nl-NL" sz="800" dirty="0"/>
                        <a:t>(alleen met positief advies)</a:t>
                      </a:r>
                      <a:endParaRPr lang="nl-NL" sz="1400" dirty="0"/>
                    </a:p>
                  </a:txBody>
                  <a:tcPr marL="68580" marR="68580" marT="34290" marB="34290"/>
                </a:tc>
                <a:tc vMerge="1">
                  <a:txBody>
                    <a:bodyPr/>
                    <a:lstStyle/>
                    <a:p>
                      <a:endParaRPr lang="nl-NL" dirty="0"/>
                    </a:p>
                  </a:txBody>
                  <a:tcPr/>
                </a:tc>
                <a:tc vMerge="1">
                  <a:txBody>
                    <a:bodyPr/>
                    <a:lstStyle/>
                    <a:p>
                      <a:endParaRPr lang="nl-NL" dirty="0"/>
                    </a:p>
                  </a:txBody>
                  <a:tcPr/>
                </a:tc>
                <a:tc vMerge="1">
                  <a:txBody>
                    <a:bodyPr/>
                    <a:lstStyle/>
                    <a:p>
                      <a:endParaRPr lang="nl-NL" dirty="0"/>
                    </a:p>
                  </a:txBody>
                  <a:tcPr/>
                </a:tc>
                <a:extLst>
                  <a:ext uri="{0D108BD9-81ED-4DB2-BD59-A6C34878D82A}">
                    <a16:rowId xmlns:a16="http://schemas.microsoft.com/office/drawing/2014/main" val="2932700949"/>
                  </a:ext>
                </a:extLst>
              </a:tr>
            </a:tbl>
          </a:graphicData>
        </a:graphic>
      </p:graphicFrame>
      <p:pic>
        <p:nvPicPr>
          <p:cNvPr id="3" name="Afbeelding 2">
            <a:extLst>
              <a:ext uri="{FF2B5EF4-FFF2-40B4-BE49-F238E27FC236}">
                <a16:creationId xmlns:a16="http://schemas.microsoft.com/office/drawing/2014/main" id="{96D10481-7374-0A4F-D424-690B080CFA5D}"/>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16327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F1D15-EDE4-0206-A1C3-B95A2C1533D7}"/>
              </a:ext>
            </a:extLst>
          </p:cNvPr>
          <p:cNvSpPr>
            <a:spLocks noGrp="1"/>
          </p:cNvSpPr>
          <p:nvPr>
            <p:ph type="title"/>
          </p:nvPr>
        </p:nvSpPr>
        <p:spPr/>
        <p:txBody>
          <a:bodyPr>
            <a:norm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3200" dirty="0"/>
              <a:t>Natuur en Gezondheid</a:t>
            </a:r>
          </a:p>
        </p:txBody>
      </p:sp>
      <p:graphicFrame>
        <p:nvGraphicFramePr>
          <p:cNvPr id="4" name="Tabel 3">
            <a:extLst>
              <a:ext uri="{FF2B5EF4-FFF2-40B4-BE49-F238E27FC236}">
                <a16:creationId xmlns:a16="http://schemas.microsoft.com/office/drawing/2014/main" id="{95746E17-A212-3CCA-6A61-0775DC4EBD07}"/>
              </a:ext>
            </a:extLst>
          </p:cNvPr>
          <p:cNvGraphicFramePr>
            <a:graphicFrameLocks noGrp="1"/>
          </p:cNvGraphicFramePr>
          <p:nvPr>
            <p:extLst>
              <p:ext uri="{D42A27DB-BD31-4B8C-83A1-F6EECF244321}">
                <p14:modId xmlns:p14="http://schemas.microsoft.com/office/powerpoint/2010/main" val="1990101827"/>
              </p:ext>
            </p:extLst>
          </p:nvPr>
        </p:nvGraphicFramePr>
        <p:xfrm>
          <a:off x="682971" y="1313814"/>
          <a:ext cx="8001565" cy="2860087"/>
        </p:xfrm>
        <a:graphic>
          <a:graphicData uri="http://schemas.openxmlformats.org/drawingml/2006/table">
            <a:tbl>
              <a:tblPr firstRow="1" bandRow="1">
                <a:tableStyleId>{74C1A8A3-306A-4EB7-A6B1-4F7E0EB9C5D6}</a:tableStyleId>
              </a:tblPr>
              <a:tblGrid>
                <a:gridCol w="2000391">
                  <a:extLst>
                    <a:ext uri="{9D8B030D-6E8A-4147-A177-3AD203B41FA5}">
                      <a16:colId xmlns:a16="http://schemas.microsoft.com/office/drawing/2014/main" val="2295336206"/>
                    </a:ext>
                  </a:extLst>
                </a:gridCol>
                <a:gridCol w="2104832">
                  <a:extLst>
                    <a:ext uri="{9D8B030D-6E8A-4147-A177-3AD203B41FA5}">
                      <a16:colId xmlns:a16="http://schemas.microsoft.com/office/drawing/2014/main" val="1611797351"/>
                    </a:ext>
                  </a:extLst>
                </a:gridCol>
                <a:gridCol w="1895951">
                  <a:extLst>
                    <a:ext uri="{9D8B030D-6E8A-4147-A177-3AD203B41FA5}">
                      <a16:colId xmlns:a16="http://schemas.microsoft.com/office/drawing/2014/main" val="1232066674"/>
                    </a:ext>
                  </a:extLst>
                </a:gridCol>
                <a:gridCol w="2000391">
                  <a:extLst>
                    <a:ext uri="{9D8B030D-6E8A-4147-A177-3AD203B41FA5}">
                      <a16:colId xmlns:a16="http://schemas.microsoft.com/office/drawing/2014/main" val="2870738642"/>
                    </a:ext>
                  </a:extLst>
                </a:gridCol>
              </a:tblGrid>
              <a:tr h="551732">
                <a:tc>
                  <a:txBody>
                    <a:bodyPr/>
                    <a:lstStyle/>
                    <a:p>
                      <a:r>
                        <a:rPr lang="nl-NL" sz="1400" dirty="0"/>
                        <a:t>Profiel en profielkeuzevakken</a:t>
                      </a:r>
                    </a:p>
                  </a:txBody>
                  <a:tcPr marL="68580" marR="68580" marT="34290" marB="34290"/>
                </a:tc>
                <a:tc>
                  <a:txBody>
                    <a:bodyPr/>
                    <a:lstStyle/>
                    <a:p>
                      <a:r>
                        <a:rPr lang="nl-NL" sz="1400" dirty="0"/>
                        <a:t>Profielkeuzevakken</a:t>
                      </a:r>
                    </a:p>
                  </a:txBody>
                  <a:tcPr marL="68580" marR="68580" marT="34290" marB="34290"/>
                </a:tc>
                <a:tc>
                  <a:txBody>
                    <a:bodyPr/>
                    <a:lstStyle/>
                    <a:p>
                      <a:r>
                        <a:rPr lang="nl-NL" sz="1400" dirty="0"/>
                        <a:t>Moderne vreemde taal</a:t>
                      </a:r>
                    </a:p>
                  </a:txBody>
                  <a:tcPr marL="68580" marR="68580" marT="34290" marB="34290"/>
                </a:tc>
                <a:tc>
                  <a:txBody>
                    <a:bodyPr/>
                    <a:lstStyle/>
                    <a:p>
                      <a:r>
                        <a:rPr lang="nl-NL" sz="1400" dirty="0"/>
                        <a:t>Vrije deel</a:t>
                      </a:r>
                    </a:p>
                  </a:txBody>
                  <a:tcPr marL="68580" marR="68580" marT="34290" marB="34290"/>
                </a:tc>
                <a:extLst>
                  <a:ext uri="{0D108BD9-81ED-4DB2-BD59-A6C34878D82A}">
                    <a16:rowId xmlns:a16="http://schemas.microsoft.com/office/drawing/2014/main" val="191402000"/>
                  </a:ext>
                </a:extLst>
              </a:tr>
              <a:tr h="1116351">
                <a:tc>
                  <a:txBody>
                    <a:bodyPr/>
                    <a:lstStyle/>
                    <a:p>
                      <a:pPr marL="0" indent="0">
                        <a:buFont typeface="Wingdings" panose="05000000000000000000" pitchFamily="2" charset="2"/>
                        <a:buNone/>
                      </a:pPr>
                      <a:r>
                        <a:rPr lang="nl-NL" sz="1400" b="1" dirty="0"/>
                        <a:t>Verplicht:</a:t>
                      </a:r>
                    </a:p>
                    <a:p>
                      <a:pPr marL="285750" indent="-285750">
                        <a:buFont typeface="Wingdings" panose="05000000000000000000" pitchFamily="2" charset="2"/>
                        <a:buChar char="q"/>
                      </a:pPr>
                      <a:r>
                        <a:rPr lang="nl-NL" sz="1400" dirty="0"/>
                        <a:t>Biologie</a:t>
                      </a:r>
                    </a:p>
                    <a:p>
                      <a:pPr marL="285750" indent="-285750">
                        <a:buFont typeface="Wingdings" panose="05000000000000000000" pitchFamily="2" charset="2"/>
                        <a:buChar char="q"/>
                      </a:pPr>
                      <a:r>
                        <a:rPr lang="nl-NL" sz="1400" dirty="0"/>
                        <a:t>Scheikunde</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Natuurkunde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Frans</a:t>
                      </a:r>
                    </a:p>
                    <a:p>
                      <a:pPr marL="285750" indent="-285750">
                        <a:buFont typeface="Wingdings" panose="05000000000000000000" pitchFamily="2" charset="2"/>
                        <a:buChar char="q"/>
                      </a:pPr>
                      <a:r>
                        <a:rPr lang="nl-NL" sz="1400" dirty="0"/>
                        <a:t>Duits</a:t>
                      </a:r>
                    </a:p>
                  </a:txBody>
                  <a:tcPr marL="68580" marR="68580" marT="34290" marB="34290"/>
                </a:tc>
                <a:tc rowSpan="2">
                  <a:txBody>
                    <a:bodyPr/>
                    <a:lstStyle/>
                    <a:p>
                      <a:r>
                        <a:rPr lang="nl-NL" sz="1400" b="1" dirty="0"/>
                        <a:t>Kies 1 vak uit:</a:t>
                      </a:r>
                    </a:p>
                    <a:p>
                      <a:pPr marL="285750" indent="-285750">
                        <a:buFont typeface="Wingdings" panose="05000000000000000000" pitchFamily="2" charset="2"/>
                        <a:buChar char="q"/>
                      </a:pPr>
                      <a:r>
                        <a:rPr lang="nl-NL" sz="1400" dirty="0"/>
                        <a:t>Aardrijkskunde</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a:t>Kunstdrama</a:t>
                      </a:r>
                    </a:p>
                    <a:p>
                      <a:pPr marL="285750" indent="-285750">
                        <a:buFont typeface="Wingdings" panose="05000000000000000000" pitchFamily="2" charset="2"/>
                        <a:buChar char="q"/>
                      </a:pPr>
                      <a:r>
                        <a:rPr lang="nl-NL" sz="1400" dirty="0"/>
                        <a:t>Kunstdans</a:t>
                      </a:r>
                    </a:p>
                    <a:p>
                      <a:pPr marL="285750" indent="-285750">
                        <a:buFont typeface="Wingdings" panose="05000000000000000000" pitchFamily="2" charset="2"/>
                        <a:buChar char="q"/>
                      </a:pPr>
                      <a:r>
                        <a:rPr lang="nl-NL" sz="1400" dirty="0"/>
                        <a:t>Natuurkunde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err="1"/>
                        <a:t>Maatschappij-wetenschappen</a:t>
                      </a:r>
                      <a:endParaRPr lang="nl-NL"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txBody>
                  <a:tcPr marL="68580" marR="68580" marT="34290" marB="34290"/>
                </a:tc>
                <a:extLst>
                  <a:ext uri="{0D108BD9-81ED-4DB2-BD59-A6C34878D82A}">
                    <a16:rowId xmlns:a16="http://schemas.microsoft.com/office/drawing/2014/main" val="2797150345"/>
                  </a:ext>
                </a:extLst>
              </a:tr>
              <a:tr h="1192004">
                <a:tc>
                  <a:txBody>
                    <a:bodyPr/>
                    <a:lstStyle/>
                    <a:p>
                      <a:r>
                        <a:rPr lang="nl-NL" sz="1400" b="1" dirty="0"/>
                        <a:t>Kies 1 vak uit:</a:t>
                      </a:r>
                    </a:p>
                    <a:p>
                      <a:pPr marL="285750" indent="-285750">
                        <a:buFont typeface="Wingdings" panose="05000000000000000000" pitchFamily="2" charset="2"/>
                        <a:buChar char="q"/>
                      </a:pPr>
                      <a:r>
                        <a:rPr lang="nl-NL" sz="1400" dirty="0"/>
                        <a:t>Wiskunde A</a:t>
                      </a:r>
                    </a:p>
                    <a:p>
                      <a:pPr marL="285750" indent="-285750">
                        <a:buFont typeface="Wingdings" panose="05000000000000000000" pitchFamily="2" charset="2"/>
                        <a:buChar char="q"/>
                      </a:pPr>
                      <a:r>
                        <a:rPr lang="nl-NL" sz="1400" dirty="0"/>
                        <a:t>Wiskunde B </a:t>
                      </a:r>
                      <a:br>
                        <a:rPr lang="nl-NL" sz="1400" dirty="0"/>
                      </a:br>
                      <a:endParaRPr lang="nl-NL" sz="1400" dirty="0"/>
                    </a:p>
                  </a:txBody>
                  <a:tcPr marL="68580" marR="68580" marT="34290" marB="34290"/>
                </a:tc>
                <a:tc vMerge="1">
                  <a:txBody>
                    <a:bodyPr/>
                    <a:lstStyle/>
                    <a:p>
                      <a:endParaRPr lang="nl-NL" dirty="0"/>
                    </a:p>
                  </a:txBody>
                  <a:tcPr/>
                </a:tc>
                <a:tc vMerge="1">
                  <a:txBody>
                    <a:bodyPr/>
                    <a:lstStyle/>
                    <a:p>
                      <a:endParaRPr lang="nl-NL" dirty="0"/>
                    </a:p>
                  </a:txBody>
                  <a:tcPr/>
                </a:tc>
                <a:tc vMerge="1">
                  <a:txBody>
                    <a:bodyPr/>
                    <a:lstStyle/>
                    <a:p>
                      <a:endParaRPr lang="nl-NL" dirty="0"/>
                    </a:p>
                  </a:txBody>
                  <a:tcPr/>
                </a:tc>
                <a:extLst>
                  <a:ext uri="{0D108BD9-81ED-4DB2-BD59-A6C34878D82A}">
                    <a16:rowId xmlns:a16="http://schemas.microsoft.com/office/drawing/2014/main" val="2932700949"/>
                  </a:ext>
                </a:extLst>
              </a:tr>
            </a:tbl>
          </a:graphicData>
        </a:graphic>
      </p:graphicFrame>
      <p:pic>
        <p:nvPicPr>
          <p:cNvPr id="3" name="Afbeelding 2">
            <a:extLst>
              <a:ext uri="{FF2B5EF4-FFF2-40B4-BE49-F238E27FC236}">
                <a16:creationId xmlns:a16="http://schemas.microsoft.com/office/drawing/2014/main" id="{110BA10F-57AF-9721-0413-AA8A451EC3C3}"/>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2980410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F1D15-EDE4-0206-A1C3-B95A2C1533D7}"/>
              </a:ext>
            </a:extLst>
          </p:cNvPr>
          <p:cNvSpPr>
            <a:spLocks noGrp="1"/>
          </p:cNvSpPr>
          <p:nvPr>
            <p:ph type="title"/>
          </p:nvPr>
        </p:nvSpPr>
        <p:spPr/>
        <p:txBody>
          <a:bodyPr>
            <a:norm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3200" dirty="0"/>
              <a:t>Natuur en Techniek</a:t>
            </a:r>
          </a:p>
        </p:txBody>
      </p:sp>
      <p:graphicFrame>
        <p:nvGraphicFramePr>
          <p:cNvPr id="4" name="Tabel 3">
            <a:extLst>
              <a:ext uri="{FF2B5EF4-FFF2-40B4-BE49-F238E27FC236}">
                <a16:creationId xmlns:a16="http://schemas.microsoft.com/office/drawing/2014/main" id="{95746E17-A212-3CCA-6A61-0775DC4EBD07}"/>
              </a:ext>
            </a:extLst>
          </p:cNvPr>
          <p:cNvGraphicFramePr>
            <a:graphicFrameLocks noGrp="1"/>
          </p:cNvGraphicFramePr>
          <p:nvPr>
            <p:extLst>
              <p:ext uri="{D42A27DB-BD31-4B8C-83A1-F6EECF244321}">
                <p14:modId xmlns:p14="http://schemas.microsoft.com/office/powerpoint/2010/main" val="415458542"/>
              </p:ext>
            </p:extLst>
          </p:nvPr>
        </p:nvGraphicFramePr>
        <p:xfrm>
          <a:off x="682971" y="1313814"/>
          <a:ext cx="8001565" cy="2860087"/>
        </p:xfrm>
        <a:graphic>
          <a:graphicData uri="http://schemas.openxmlformats.org/drawingml/2006/table">
            <a:tbl>
              <a:tblPr firstRow="1" bandRow="1">
                <a:tableStyleId>{74C1A8A3-306A-4EB7-A6B1-4F7E0EB9C5D6}</a:tableStyleId>
              </a:tblPr>
              <a:tblGrid>
                <a:gridCol w="2000391">
                  <a:extLst>
                    <a:ext uri="{9D8B030D-6E8A-4147-A177-3AD203B41FA5}">
                      <a16:colId xmlns:a16="http://schemas.microsoft.com/office/drawing/2014/main" val="2295336206"/>
                    </a:ext>
                  </a:extLst>
                </a:gridCol>
                <a:gridCol w="2104832">
                  <a:extLst>
                    <a:ext uri="{9D8B030D-6E8A-4147-A177-3AD203B41FA5}">
                      <a16:colId xmlns:a16="http://schemas.microsoft.com/office/drawing/2014/main" val="1611797351"/>
                    </a:ext>
                  </a:extLst>
                </a:gridCol>
                <a:gridCol w="1895951">
                  <a:extLst>
                    <a:ext uri="{9D8B030D-6E8A-4147-A177-3AD203B41FA5}">
                      <a16:colId xmlns:a16="http://schemas.microsoft.com/office/drawing/2014/main" val="1232066674"/>
                    </a:ext>
                  </a:extLst>
                </a:gridCol>
                <a:gridCol w="2000391">
                  <a:extLst>
                    <a:ext uri="{9D8B030D-6E8A-4147-A177-3AD203B41FA5}">
                      <a16:colId xmlns:a16="http://schemas.microsoft.com/office/drawing/2014/main" val="2870738642"/>
                    </a:ext>
                  </a:extLst>
                </a:gridCol>
              </a:tblGrid>
              <a:tr h="551732">
                <a:tc>
                  <a:txBody>
                    <a:bodyPr/>
                    <a:lstStyle/>
                    <a:p>
                      <a:r>
                        <a:rPr lang="nl-NL" sz="1400" dirty="0"/>
                        <a:t>Profiel en profielkeuzevakken</a:t>
                      </a:r>
                    </a:p>
                  </a:txBody>
                  <a:tcPr marL="68580" marR="68580" marT="34290" marB="34290"/>
                </a:tc>
                <a:tc>
                  <a:txBody>
                    <a:bodyPr/>
                    <a:lstStyle/>
                    <a:p>
                      <a:r>
                        <a:rPr lang="nl-NL" sz="1400" dirty="0"/>
                        <a:t>Profielkeuzevakken</a:t>
                      </a:r>
                    </a:p>
                  </a:txBody>
                  <a:tcPr marL="68580" marR="68580" marT="34290" marB="34290"/>
                </a:tc>
                <a:tc>
                  <a:txBody>
                    <a:bodyPr/>
                    <a:lstStyle/>
                    <a:p>
                      <a:r>
                        <a:rPr lang="nl-NL" sz="1400" dirty="0"/>
                        <a:t>Moderne vreemde taal</a:t>
                      </a:r>
                    </a:p>
                  </a:txBody>
                  <a:tcPr marL="68580" marR="68580" marT="34290" marB="34290"/>
                </a:tc>
                <a:tc>
                  <a:txBody>
                    <a:bodyPr/>
                    <a:lstStyle/>
                    <a:p>
                      <a:r>
                        <a:rPr lang="nl-NL" sz="1400" dirty="0"/>
                        <a:t>Vrije deel</a:t>
                      </a:r>
                    </a:p>
                  </a:txBody>
                  <a:tcPr marL="68580" marR="68580" marT="34290" marB="34290"/>
                </a:tc>
                <a:extLst>
                  <a:ext uri="{0D108BD9-81ED-4DB2-BD59-A6C34878D82A}">
                    <a16:rowId xmlns:a16="http://schemas.microsoft.com/office/drawing/2014/main" val="191402000"/>
                  </a:ext>
                </a:extLst>
              </a:tr>
              <a:tr h="2308355">
                <a:tc>
                  <a:txBody>
                    <a:bodyPr/>
                    <a:lstStyle/>
                    <a:p>
                      <a:pPr marL="0" indent="0">
                        <a:buFont typeface="Wingdings" panose="05000000000000000000" pitchFamily="2" charset="2"/>
                        <a:buNone/>
                      </a:pPr>
                      <a:r>
                        <a:rPr lang="nl-NL" sz="1400" b="1" dirty="0"/>
                        <a:t>Verplicht:</a:t>
                      </a:r>
                    </a:p>
                    <a:p>
                      <a:pPr marL="285750" indent="-285750">
                        <a:buFont typeface="Wingdings" panose="05000000000000000000" pitchFamily="2" charset="2"/>
                        <a:buChar char="q"/>
                      </a:pPr>
                      <a:r>
                        <a:rPr lang="nl-NL" sz="1400" dirty="0"/>
                        <a:t>Natuurkunde</a:t>
                      </a:r>
                    </a:p>
                    <a:p>
                      <a:pPr marL="285750" indent="-285750">
                        <a:buFont typeface="Wingdings" panose="05000000000000000000" pitchFamily="2" charset="2"/>
                        <a:buChar char="q"/>
                      </a:pPr>
                      <a:r>
                        <a:rPr lang="nl-NL" sz="1400" dirty="0"/>
                        <a:t>Scheikunde</a:t>
                      </a:r>
                    </a:p>
                    <a:p>
                      <a:pPr marL="285750" indent="-285750">
                        <a:buFont typeface="Wingdings" panose="05000000000000000000" pitchFamily="2" charset="2"/>
                        <a:buChar char="q"/>
                      </a:pPr>
                      <a:r>
                        <a:rPr lang="nl-NL" sz="1400" dirty="0"/>
                        <a:t>Wiskunde B</a:t>
                      </a:r>
                    </a:p>
                  </a:txBody>
                  <a:tcPr marL="68580" marR="68580" marT="34290" marB="34290"/>
                </a:tc>
                <a:tc>
                  <a:txBody>
                    <a:bodyPr/>
                    <a:lstStyle/>
                    <a:p>
                      <a:r>
                        <a:rPr lang="nl-NL" sz="1400" b="1" dirty="0"/>
                        <a:t>Kies 1 vak uit:</a:t>
                      </a:r>
                    </a:p>
                    <a:p>
                      <a:pPr marL="285750" indent="-285750">
                        <a:buFont typeface="Wingdings" panose="05000000000000000000" pitchFamily="2" charset="2"/>
                        <a:buChar char="q"/>
                      </a:pPr>
                      <a:r>
                        <a:rPr lang="nl-NL" sz="1400" dirty="0"/>
                        <a:t>Biologie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txBody>
                  <a:tcPr marL="68580" marR="68580" marT="34290" marB="34290"/>
                </a:tc>
                <a:tc>
                  <a:txBody>
                    <a:bodyPr/>
                    <a:lstStyle/>
                    <a:p>
                      <a:r>
                        <a:rPr lang="nl-NL" sz="1400" b="1" dirty="0"/>
                        <a:t>Kies 1 vak uit:</a:t>
                      </a:r>
                    </a:p>
                    <a:p>
                      <a:pPr marL="285750" indent="-285750">
                        <a:buFont typeface="Wingdings" panose="05000000000000000000" pitchFamily="2" charset="2"/>
                        <a:buChar char="q"/>
                      </a:pPr>
                      <a:r>
                        <a:rPr lang="nl-NL" sz="1400" dirty="0"/>
                        <a:t>Frans</a:t>
                      </a:r>
                    </a:p>
                    <a:p>
                      <a:pPr marL="285750" indent="-285750">
                        <a:buFont typeface="Wingdings" panose="05000000000000000000" pitchFamily="2" charset="2"/>
                        <a:buChar char="q"/>
                      </a:pPr>
                      <a:r>
                        <a:rPr lang="nl-NL" sz="1400" dirty="0"/>
                        <a:t>Duits</a:t>
                      </a:r>
                    </a:p>
                  </a:txBody>
                  <a:tcPr marL="68580" marR="68580" marT="34290" marB="34290"/>
                </a:tc>
                <a:tc>
                  <a:txBody>
                    <a:bodyPr/>
                    <a:lstStyle/>
                    <a:p>
                      <a:r>
                        <a:rPr lang="nl-NL" sz="1400" b="1" dirty="0"/>
                        <a:t>Kies 1 vak uit:</a:t>
                      </a:r>
                    </a:p>
                    <a:p>
                      <a:pPr marL="285750" indent="-285750">
                        <a:buFont typeface="Wingdings" panose="05000000000000000000" pitchFamily="2" charset="2"/>
                        <a:buChar char="q"/>
                      </a:pPr>
                      <a:r>
                        <a:rPr lang="nl-NL" sz="1400" dirty="0"/>
                        <a:t>Biologie</a:t>
                      </a:r>
                    </a:p>
                    <a:p>
                      <a:pPr marL="285750" indent="-285750">
                        <a:buFont typeface="Wingdings" panose="05000000000000000000" pitchFamily="2" charset="2"/>
                        <a:buChar char="q"/>
                      </a:pPr>
                      <a:r>
                        <a:rPr lang="nl-NL" sz="1400" dirty="0"/>
                        <a:t>Economie</a:t>
                      </a:r>
                    </a:p>
                    <a:p>
                      <a:pPr marL="285750" indent="-285750">
                        <a:buFont typeface="Wingdings" panose="05000000000000000000" pitchFamily="2" charset="2"/>
                        <a:buChar char="q"/>
                      </a:pPr>
                      <a:r>
                        <a:rPr lang="nl-NL" sz="1400" dirty="0"/>
                        <a:t>Kunstdrama</a:t>
                      </a:r>
                    </a:p>
                    <a:p>
                      <a:pPr marL="285750" indent="-285750">
                        <a:buFont typeface="Wingdings" panose="05000000000000000000" pitchFamily="2" charset="2"/>
                        <a:buChar char="q"/>
                      </a:pPr>
                      <a:r>
                        <a:rPr lang="nl-NL" sz="1400" dirty="0"/>
                        <a:t>Kunstdans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err="1"/>
                        <a:t>Maatschappij-wetenschappen</a:t>
                      </a:r>
                      <a:endParaRPr lang="nl-NL"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400" dirty="0"/>
                        <a:t>Onderzoeken &amp; ontwerpen</a:t>
                      </a:r>
                    </a:p>
                  </a:txBody>
                  <a:tcPr marL="68580" marR="68580" marT="34290" marB="34290"/>
                </a:tc>
                <a:extLst>
                  <a:ext uri="{0D108BD9-81ED-4DB2-BD59-A6C34878D82A}">
                    <a16:rowId xmlns:a16="http://schemas.microsoft.com/office/drawing/2014/main" val="2797150345"/>
                  </a:ext>
                </a:extLst>
              </a:tr>
            </a:tbl>
          </a:graphicData>
        </a:graphic>
      </p:graphicFrame>
      <p:pic>
        <p:nvPicPr>
          <p:cNvPr id="3" name="Afbeelding 2">
            <a:extLst>
              <a:ext uri="{FF2B5EF4-FFF2-40B4-BE49-F238E27FC236}">
                <a16:creationId xmlns:a16="http://schemas.microsoft.com/office/drawing/2014/main" id="{BED1E018-4230-FFB6-6B1B-4F24F48CEE08}"/>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2926724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322A923-628A-94BF-8722-BA538D78A44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NL" smtClean="0"/>
              <a:t>24</a:t>
            </a:fld>
            <a:endParaRPr lang="nl-NL"/>
          </a:p>
        </p:txBody>
      </p:sp>
      <p:sp>
        <p:nvSpPr>
          <p:cNvPr id="3" name="Titel 2">
            <a:extLst>
              <a:ext uri="{FF2B5EF4-FFF2-40B4-BE49-F238E27FC236}">
                <a16:creationId xmlns:a16="http://schemas.microsoft.com/office/drawing/2014/main" id="{C3386E47-835C-1F36-9E44-32948410125E}"/>
              </a:ext>
            </a:extLst>
          </p:cNvPr>
          <p:cNvSpPr>
            <a:spLocks noGrp="1"/>
          </p:cNvSpPr>
          <p:nvPr>
            <p:ph type="title"/>
          </p:nvPr>
        </p:nvSpPr>
        <p:spPr/>
        <p:txBody>
          <a:bodyPr/>
          <a:lstStyle/>
          <a:p>
            <a:r>
              <a:rPr lang="nl-NL" dirty="0"/>
              <a:t>Clustering</a:t>
            </a:r>
          </a:p>
        </p:txBody>
      </p:sp>
      <p:sp>
        <p:nvSpPr>
          <p:cNvPr id="6" name="Tijdelijke aanduiding voor inhoud 2">
            <a:extLst>
              <a:ext uri="{FF2B5EF4-FFF2-40B4-BE49-F238E27FC236}">
                <a16:creationId xmlns:a16="http://schemas.microsoft.com/office/drawing/2014/main" id="{BC805D1A-5AEA-510A-C630-6180EDF472EF}"/>
              </a:ext>
            </a:extLst>
          </p:cNvPr>
          <p:cNvSpPr txBox="1">
            <a:spLocks/>
          </p:cNvSpPr>
          <p:nvPr/>
        </p:nvSpPr>
        <p:spPr>
          <a:xfrm>
            <a:off x="844005" y="1474557"/>
            <a:ext cx="7455989" cy="2578625"/>
          </a:xfrm>
          <a:prstGeom prst="rect">
            <a:avLst/>
          </a:prstGeom>
        </p:spPr>
        <p:txBody>
          <a:bodyPr anchor="ctr">
            <a:normAutofit/>
          </a:bodyPr>
          <a:lstStyle>
            <a:defPPr marR="0" lvl="0" algn="l" rtl="0">
              <a:lnSpc>
                <a:spcPct val="100000"/>
              </a:lnSpc>
              <a:spcBef>
                <a:spcPts val="0"/>
              </a:spcBef>
              <a:spcAft>
                <a:spcPts val="0"/>
              </a:spcAft>
              <a:defRPr lang="nl-NL"/>
            </a:defPPr>
            <a:lvl1pPr marL="0" marR="0" lvl="0"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9pPr>
          </a:lstStyle>
          <a:p>
            <a:r>
              <a:rPr lang="nl-NL" sz="1600" b="1" dirty="0">
                <a:latin typeface="Aptos" panose="020B0004020202020204" pitchFamily="34" charset="0"/>
              </a:rPr>
              <a:t>Vakken met een cluster</a:t>
            </a:r>
          </a:p>
          <a:p>
            <a:pPr marL="600075" lvl="1" indent="-257175">
              <a:buFont typeface="Symbol" panose="05050102010706020507" pitchFamily="18" charset="2"/>
              <a:buChar char="·"/>
            </a:pPr>
            <a:r>
              <a:rPr lang="nl-NL" sz="1600" kern="100" dirty="0">
                <a:latin typeface="Aptos" panose="020B0004020202020204" pitchFamily="34" charset="0"/>
                <a:ea typeface="Aptos" panose="020B0004020202020204" pitchFamily="34" charset="0"/>
                <a:cs typeface="Aptos" panose="020B0004020202020204" pitchFamily="34" charset="0"/>
              </a:rPr>
              <a:t>geschiedenis-bedrijfseconomie/scheikunde-natuurkunde-biologie</a:t>
            </a:r>
            <a:endParaRPr lang="nl-NL" sz="1600" kern="100" dirty="0">
              <a:latin typeface="Aptos" panose="020B0004020202020204" pitchFamily="34" charset="0"/>
              <a:ea typeface="Aptos" panose="020B0004020202020204" pitchFamily="34" charset="0"/>
              <a:cs typeface="Times New Roman" panose="02020603050405020304" pitchFamily="18" charset="0"/>
            </a:endParaRPr>
          </a:p>
          <a:p>
            <a:pPr marL="600075" lvl="1" indent="-257175">
              <a:buFont typeface="Symbol" panose="05050102010706020507" pitchFamily="18" charset="2"/>
              <a:buChar char="·"/>
            </a:pPr>
            <a:r>
              <a:rPr lang="nl-NL" sz="1600" kern="100" dirty="0">
                <a:latin typeface="Aptos" panose="020B0004020202020204" pitchFamily="34" charset="0"/>
                <a:ea typeface="Aptos" panose="020B0004020202020204" pitchFamily="34" charset="0"/>
                <a:cs typeface="Aptos" panose="020B0004020202020204" pitchFamily="34" charset="0"/>
              </a:rPr>
              <a:t>aardrijkskunde/natuurkunde</a:t>
            </a:r>
            <a:endParaRPr lang="nl-NL" sz="1600" kern="100" dirty="0">
              <a:latin typeface="Aptos" panose="020B0004020202020204" pitchFamily="34" charset="0"/>
              <a:ea typeface="Aptos" panose="020B0004020202020204" pitchFamily="34" charset="0"/>
              <a:cs typeface="Times New Roman" panose="02020603050405020304" pitchFamily="18" charset="0"/>
            </a:endParaRPr>
          </a:p>
          <a:p>
            <a:pPr marL="600075" lvl="1" indent="-257175">
              <a:buFont typeface="Symbol" panose="05050102010706020507" pitchFamily="18" charset="2"/>
              <a:buChar char="·"/>
            </a:pPr>
            <a:r>
              <a:rPr lang="nl-NL" sz="1600" kern="100" dirty="0">
                <a:latin typeface="Aptos" panose="020B0004020202020204" pitchFamily="34" charset="0"/>
                <a:ea typeface="Aptos" panose="020B0004020202020204" pitchFamily="34" charset="0"/>
                <a:cs typeface="Aptos" panose="020B0004020202020204" pitchFamily="34" charset="0"/>
              </a:rPr>
              <a:t>wiskunde A/Wiskunde B (B, alleen met positief advies)</a:t>
            </a:r>
            <a:endParaRPr lang="nl-NL" sz="1600" kern="100" dirty="0">
              <a:latin typeface="Aptos" panose="020B0004020202020204" pitchFamily="34" charset="0"/>
              <a:ea typeface="Aptos" panose="020B0004020202020204" pitchFamily="34" charset="0"/>
              <a:cs typeface="Times New Roman" panose="02020603050405020304" pitchFamily="18" charset="0"/>
            </a:endParaRPr>
          </a:p>
          <a:p>
            <a:pPr marL="600075" lvl="1" indent="-257175">
              <a:buFont typeface="Symbol" panose="05050102010706020507" pitchFamily="18" charset="2"/>
              <a:buChar char="·"/>
            </a:pPr>
            <a:r>
              <a:rPr lang="nl-NL" sz="1600" kern="100" dirty="0">
                <a:latin typeface="Aptos" panose="020B0004020202020204" pitchFamily="34" charset="0"/>
                <a:ea typeface="Aptos" panose="020B0004020202020204" pitchFamily="34" charset="0"/>
                <a:cs typeface="Aptos" panose="020B0004020202020204" pitchFamily="34" charset="0"/>
              </a:rPr>
              <a:t>kunstdans/kunstdrama/onderzoek &amp; ontwerpen </a:t>
            </a:r>
            <a:endParaRPr lang="nl-NL" sz="1600" kern="100" dirty="0">
              <a:latin typeface="Aptos" panose="020B0004020202020204" pitchFamily="34" charset="0"/>
              <a:ea typeface="Aptos" panose="020B0004020202020204" pitchFamily="34" charset="0"/>
              <a:cs typeface="Times New Roman" panose="02020603050405020304" pitchFamily="18" charset="0"/>
            </a:endParaRPr>
          </a:p>
          <a:p>
            <a:pPr marL="600075" lvl="1" indent="-257175">
              <a:spcAft>
                <a:spcPts val="600"/>
              </a:spcAft>
              <a:buFont typeface="Symbol" panose="05050102010706020507" pitchFamily="18" charset="2"/>
              <a:buChar char="·"/>
            </a:pPr>
            <a:r>
              <a:rPr lang="nl-NL" sz="1600" kern="100" dirty="0">
                <a:latin typeface="Aptos" panose="020B0004020202020204" pitchFamily="34" charset="0"/>
                <a:ea typeface="Aptos" panose="020B0004020202020204" pitchFamily="34" charset="0"/>
                <a:cs typeface="Aptos" panose="020B0004020202020204" pitchFamily="34" charset="0"/>
              </a:rPr>
              <a:t>Duits/Frans</a:t>
            </a:r>
            <a:endParaRPr lang="nl-NL" sz="1600" kern="100" dirty="0">
              <a:latin typeface="Aptos" panose="020B0004020202020204" pitchFamily="34" charset="0"/>
              <a:ea typeface="Aptos" panose="020B0004020202020204" pitchFamily="34" charset="0"/>
              <a:cs typeface="Times New Roman" panose="02020603050405020304" pitchFamily="18" charset="0"/>
            </a:endParaRPr>
          </a:p>
          <a:p>
            <a:r>
              <a:rPr lang="nl-NL" sz="1600" b="1" dirty="0">
                <a:latin typeface="Aptos" panose="020B0004020202020204" pitchFamily="34" charset="0"/>
              </a:rPr>
              <a:t>Vakken zonder cluster</a:t>
            </a:r>
          </a:p>
          <a:p>
            <a:pPr marL="600075" lvl="1" indent="-257175">
              <a:buFont typeface="Symbol" panose="05050102010706020507" pitchFamily="18" charset="2"/>
              <a:buChar char="·"/>
            </a:pPr>
            <a:r>
              <a:rPr lang="nl-NL" sz="1600" kern="100" dirty="0">
                <a:latin typeface="Aptos" panose="020B0004020202020204" pitchFamily="34" charset="0"/>
                <a:ea typeface="Aptos" panose="020B0004020202020204" pitchFamily="34" charset="0"/>
                <a:cs typeface="Aptos" panose="020B0004020202020204" pitchFamily="34" charset="0"/>
              </a:rPr>
              <a:t>economie</a:t>
            </a:r>
            <a:endParaRPr lang="nl-NL" sz="1600" kern="100" dirty="0">
              <a:latin typeface="Aptos" panose="020B0004020202020204" pitchFamily="34" charset="0"/>
              <a:ea typeface="Aptos" panose="020B0004020202020204" pitchFamily="34" charset="0"/>
              <a:cs typeface="Times New Roman" panose="02020603050405020304" pitchFamily="18" charset="0"/>
            </a:endParaRPr>
          </a:p>
          <a:p>
            <a:pPr marL="600075" lvl="1" indent="-257175">
              <a:spcAft>
                <a:spcPts val="600"/>
              </a:spcAft>
              <a:buFont typeface="Symbol" panose="05050102010706020507" pitchFamily="18" charset="2"/>
              <a:buChar char="·"/>
            </a:pPr>
            <a:r>
              <a:rPr lang="nl-NL" sz="1600" kern="100" dirty="0">
                <a:latin typeface="Aptos" panose="020B0004020202020204" pitchFamily="34" charset="0"/>
                <a:ea typeface="Aptos" panose="020B0004020202020204" pitchFamily="34" charset="0"/>
                <a:cs typeface="Aptos" panose="020B0004020202020204" pitchFamily="34" charset="0"/>
              </a:rPr>
              <a:t>maatschappijwetenschappen</a:t>
            </a:r>
            <a:endParaRPr lang="nl-NL" sz="1600" kern="100" dirty="0">
              <a:latin typeface="Aptos" panose="020B0004020202020204" pitchFamily="34" charset="0"/>
              <a:ea typeface="Aptos" panose="020B0004020202020204" pitchFamily="34" charset="0"/>
              <a:cs typeface="Times New Roman" panose="02020603050405020304" pitchFamily="18" charset="0"/>
            </a:endParaRPr>
          </a:p>
          <a:p>
            <a:endParaRPr lang="nl-NL" sz="1275" dirty="0"/>
          </a:p>
        </p:txBody>
      </p:sp>
      <p:pic>
        <p:nvPicPr>
          <p:cNvPr id="7" name="Afbeelding 6">
            <a:extLst>
              <a:ext uri="{FF2B5EF4-FFF2-40B4-BE49-F238E27FC236}">
                <a16:creationId xmlns:a16="http://schemas.microsoft.com/office/drawing/2014/main" id="{C0EE61F0-0F99-6163-B54E-7B7E79DF26E7}"/>
              </a:ext>
            </a:extLst>
          </p:cNvPr>
          <p:cNvPicPr>
            <a:picLocks noChangeAspect="1"/>
          </p:cNvPicPr>
          <p:nvPr/>
        </p:nvPicPr>
        <p:blipFill>
          <a:blip r:embed="rId2"/>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1295416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07555-F107-886E-103C-3FEEF73CA651}"/>
              </a:ext>
            </a:extLst>
          </p:cNvPr>
          <p:cNvSpPr>
            <a:spLocks noGrp="1"/>
          </p:cNvSpPr>
          <p:nvPr>
            <p:ph type="title"/>
          </p:nvPr>
        </p:nvSpPr>
        <p:spPr>
          <a:xfrm>
            <a:off x="760615" y="483394"/>
            <a:ext cx="4345478" cy="4056650"/>
          </a:xfrm>
        </p:spPr>
        <p:txBody>
          <a:bodyPr vert="horz" lIns="68580" tIns="34290" rIns="68580" bIns="34290" rtlCol="0" anchor="ctr">
            <a:norm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br>
              <a:rPr lang="nl-NL" sz="1425" b="1" dirty="0">
                <a:latin typeface="Abadi" panose="020F0502020204030204" pitchFamily="34" charset="0"/>
              </a:rPr>
            </a:br>
            <a:endParaRPr lang="nl-NL" sz="1425" dirty="0">
              <a:latin typeface="Abadi" panose="020F0502020204030204" pitchFamily="34" charset="0"/>
            </a:endParaRPr>
          </a:p>
        </p:txBody>
      </p:sp>
      <p:graphicFrame>
        <p:nvGraphicFramePr>
          <p:cNvPr id="18" name="Tijdelijke aanduiding voor inhoud 2">
            <a:extLst>
              <a:ext uri="{FF2B5EF4-FFF2-40B4-BE49-F238E27FC236}">
                <a16:creationId xmlns:a16="http://schemas.microsoft.com/office/drawing/2014/main" id="{772E60A0-E5A7-F941-2A99-B086280BA850}"/>
              </a:ext>
            </a:extLst>
          </p:cNvPr>
          <p:cNvGraphicFramePr>
            <a:graphicFrameLocks noGrp="1"/>
          </p:cNvGraphicFramePr>
          <p:nvPr>
            <p:ph sz="half" idx="1"/>
            <p:extLst>
              <p:ext uri="{D42A27DB-BD31-4B8C-83A1-F6EECF244321}">
                <p14:modId xmlns:p14="http://schemas.microsoft.com/office/powerpoint/2010/main" val="903341303"/>
              </p:ext>
            </p:extLst>
          </p:nvPr>
        </p:nvGraphicFramePr>
        <p:xfrm>
          <a:off x="6033720" y="-268086"/>
          <a:ext cx="2720946" cy="3374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ijdelijke aanduiding voor inhoud 2">
            <a:extLst>
              <a:ext uri="{FF2B5EF4-FFF2-40B4-BE49-F238E27FC236}">
                <a16:creationId xmlns:a16="http://schemas.microsoft.com/office/drawing/2014/main" id="{ED643BEF-5458-1C75-3561-6CA3AB25665A}"/>
              </a:ext>
            </a:extLst>
          </p:cNvPr>
          <p:cNvGraphicFramePr>
            <a:graphicFrameLocks/>
          </p:cNvGraphicFramePr>
          <p:nvPr>
            <p:extLst>
              <p:ext uri="{D42A27DB-BD31-4B8C-83A1-F6EECF244321}">
                <p14:modId xmlns:p14="http://schemas.microsoft.com/office/powerpoint/2010/main" val="2545179174"/>
              </p:ext>
            </p:extLst>
          </p:nvPr>
        </p:nvGraphicFramePr>
        <p:xfrm>
          <a:off x="6033720" y="2159230"/>
          <a:ext cx="2720946" cy="33741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Tijdelijke aanduiding voor inhoud 2">
            <a:extLst>
              <a:ext uri="{FF2B5EF4-FFF2-40B4-BE49-F238E27FC236}">
                <a16:creationId xmlns:a16="http://schemas.microsoft.com/office/drawing/2014/main" id="{A3B1D5D0-4BDB-13D4-D9B8-D6817B80EC5F}"/>
              </a:ext>
            </a:extLst>
          </p:cNvPr>
          <p:cNvGraphicFramePr>
            <a:graphicFrameLocks/>
          </p:cNvGraphicFramePr>
          <p:nvPr>
            <p:extLst>
              <p:ext uri="{D42A27DB-BD31-4B8C-83A1-F6EECF244321}">
                <p14:modId xmlns:p14="http://schemas.microsoft.com/office/powerpoint/2010/main" val="2869810835"/>
              </p:ext>
            </p:extLst>
          </p:nvPr>
        </p:nvGraphicFramePr>
        <p:xfrm>
          <a:off x="515017" y="2221575"/>
          <a:ext cx="2720946" cy="33741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Tijdelijke aanduiding voor inhoud 2">
            <a:extLst>
              <a:ext uri="{FF2B5EF4-FFF2-40B4-BE49-F238E27FC236}">
                <a16:creationId xmlns:a16="http://schemas.microsoft.com/office/drawing/2014/main" id="{A11A5685-4147-F1E3-ACBF-18EEF5FA2361}"/>
              </a:ext>
            </a:extLst>
          </p:cNvPr>
          <p:cNvGraphicFramePr>
            <a:graphicFrameLocks/>
          </p:cNvGraphicFramePr>
          <p:nvPr>
            <p:extLst>
              <p:ext uri="{D42A27DB-BD31-4B8C-83A1-F6EECF244321}">
                <p14:modId xmlns:p14="http://schemas.microsoft.com/office/powerpoint/2010/main" val="3615604446"/>
              </p:ext>
            </p:extLst>
          </p:nvPr>
        </p:nvGraphicFramePr>
        <p:xfrm>
          <a:off x="3274368" y="2210398"/>
          <a:ext cx="2720946" cy="337418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 name="Tijdelijke aanduiding voor inhoud 2">
            <a:extLst>
              <a:ext uri="{FF2B5EF4-FFF2-40B4-BE49-F238E27FC236}">
                <a16:creationId xmlns:a16="http://schemas.microsoft.com/office/drawing/2014/main" id="{E1D7D416-D782-3743-E2A5-87B2F2B049A8}"/>
              </a:ext>
            </a:extLst>
          </p:cNvPr>
          <p:cNvGraphicFramePr>
            <a:graphicFrameLocks/>
          </p:cNvGraphicFramePr>
          <p:nvPr>
            <p:extLst>
              <p:ext uri="{D42A27DB-BD31-4B8C-83A1-F6EECF244321}">
                <p14:modId xmlns:p14="http://schemas.microsoft.com/office/powerpoint/2010/main" val="1464493088"/>
              </p:ext>
            </p:extLst>
          </p:nvPr>
        </p:nvGraphicFramePr>
        <p:xfrm>
          <a:off x="496069" y="-268086"/>
          <a:ext cx="2720946" cy="337418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7" name="Tijdelijke aanduiding voor inhoud 2">
            <a:extLst>
              <a:ext uri="{FF2B5EF4-FFF2-40B4-BE49-F238E27FC236}">
                <a16:creationId xmlns:a16="http://schemas.microsoft.com/office/drawing/2014/main" id="{E9B25941-C4B6-454E-D347-935877EE2B2E}"/>
              </a:ext>
            </a:extLst>
          </p:cNvPr>
          <p:cNvGraphicFramePr>
            <a:graphicFrameLocks/>
          </p:cNvGraphicFramePr>
          <p:nvPr>
            <p:extLst>
              <p:ext uri="{D42A27DB-BD31-4B8C-83A1-F6EECF244321}">
                <p14:modId xmlns:p14="http://schemas.microsoft.com/office/powerpoint/2010/main" val="704185174"/>
              </p:ext>
            </p:extLst>
          </p:nvPr>
        </p:nvGraphicFramePr>
        <p:xfrm>
          <a:off x="3264895" y="-334607"/>
          <a:ext cx="2720946" cy="3374183"/>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extLst>
      <p:ext uri="{BB962C8B-B14F-4D97-AF65-F5344CB8AC3E}">
        <p14:creationId xmlns:p14="http://schemas.microsoft.com/office/powerpoint/2010/main" val="37821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DA844AC-7452-2A6D-6472-D7A21DFD0F0E}"/>
              </a:ext>
            </a:extLst>
          </p:cNvPr>
          <p:cNvSpPr>
            <a:spLocks noGrp="1"/>
          </p:cNvSpPr>
          <p:nvPr>
            <p:ph type="title"/>
          </p:nvPr>
        </p:nvSpPr>
        <p:spPr/>
        <p:txBody>
          <a:bodyPr/>
          <a:lstStyle/>
          <a:p>
            <a:r>
              <a:rPr lang="nl-NL" dirty="0"/>
              <a:t>Twee vakken uit hetzelfde cluster? </a:t>
            </a:r>
          </a:p>
        </p:txBody>
      </p:sp>
      <p:sp>
        <p:nvSpPr>
          <p:cNvPr id="5" name="Tekstvak 4">
            <a:extLst>
              <a:ext uri="{FF2B5EF4-FFF2-40B4-BE49-F238E27FC236}">
                <a16:creationId xmlns:a16="http://schemas.microsoft.com/office/drawing/2014/main" id="{90747C19-DECA-9A85-60D3-3F2783FE0CAB}"/>
              </a:ext>
            </a:extLst>
          </p:cNvPr>
          <p:cNvSpPr txBox="1"/>
          <p:nvPr/>
        </p:nvSpPr>
        <p:spPr>
          <a:xfrm>
            <a:off x="1054100" y="1385645"/>
            <a:ext cx="7388000" cy="2534027"/>
          </a:xfrm>
          <a:prstGeom prst="rect">
            <a:avLst/>
          </a:prstGeom>
          <a:noFill/>
        </p:spPr>
        <p:txBody>
          <a:bodyPr wrap="square">
            <a:spAutoFit/>
          </a:bodyPr>
          <a:lstStyle/>
          <a:p>
            <a:pPr>
              <a:lnSpc>
                <a:spcPct val="150000"/>
              </a:lnSpc>
            </a:pPr>
            <a:r>
              <a:rPr lang="nl-NL" sz="1800" i="1" dirty="0">
                <a:latin typeface="+mj-lt"/>
                <a:cs typeface="Segoe UI Light" panose="020B0502040204020203" pitchFamily="34" charset="0"/>
              </a:rPr>
              <a:t>Bijvoorbeeld: aardrijkskunde/ natuurkunde</a:t>
            </a:r>
          </a:p>
          <a:p>
            <a:pPr>
              <a:lnSpc>
                <a:spcPct val="150000"/>
              </a:lnSpc>
            </a:pPr>
            <a:endParaRPr lang="nl-NL" sz="1800" i="1" dirty="0">
              <a:latin typeface="+mj-lt"/>
              <a:cs typeface="Segoe UI Light" panose="020B0502040204020203" pitchFamily="34" charset="0"/>
            </a:endParaRPr>
          </a:p>
          <a:p>
            <a:pPr marL="285750" indent="-285750">
              <a:lnSpc>
                <a:spcPct val="150000"/>
              </a:lnSpc>
              <a:buFont typeface="Arial" panose="020B0604020202020204" pitchFamily="34" charset="0"/>
              <a:buChar char="•"/>
            </a:pPr>
            <a:r>
              <a:rPr lang="nl-NL" sz="1800" dirty="0">
                <a:latin typeface="+mj-lt"/>
                <a:cs typeface="Segoe UI Light" panose="020B0502040204020203" pitchFamily="34" charset="0"/>
              </a:rPr>
              <a:t>Mogelijk, maar </a:t>
            </a:r>
            <a:r>
              <a:rPr lang="nl-NL" sz="1800" b="1" i="1" u="sng" dirty="0">
                <a:latin typeface="+mj-lt"/>
                <a:cs typeface="Segoe UI Light" panose="020B0502040204020203" pitchFamily="34" charset="0"/>
              </a:rPr>
              <a:t>alleen</a:t>
            </a:r>
            <a:r>
              <a:rPr lang="nl-NL" sz="1800" dirty="0">
                <a:latin typeface="+mj-lt"/>
                <a:cs typeface="Segoe UI Light" panose="020B0502040204020203" pitchFamily="34" charset="0"/>
              </a:rPr>
              <a:t> als het tweede vak een </a:t>
            </a:r>
            <a:r>
              <a:rPr lang="nl-NL" sz="1800" b="1" dirty="0">
                <a:latin typeface="+mj-lt"/>
                <a:cs typeface="Segoe UI Light" panose="020B0502040204020203" pitchFamily="34" charset="0"/>
              </a:rPr>
              <a:t>extra</a:t>
            </a:r>
            <a:r>
              <a:rPr lang="nl-NL" sz="1800" dirty="0">
                <a:latin typeface="+mj-lt"/>
                <a:cs typeface="Segoe UI Light" panose="020B0502040204020203" pitchFamily="34" charset="0"/>
              </a:rPr>
              <a:t> keuzevak is.</a:t>
            </a:r>
          </a:p>
          <a:p>
            <a:pPr marL="285750" indent="-285750">
              <a:lnSpc>
                <a:spcPct val="150000"/>
              </a:lnSpc>
              <a:buFont typeface="Arial" panose="020B0604020202020204" pitchFamily="34" charset="0"/>
              <a:buChar char="•"/>
            </a:pPr>
            <a:r>
              <a:rPr lang="nl-NL" sz="1800" dirty="0">
                <a:latin typeface="+mj-lt"/>
                <a:cs typeface="Segoe UI Light" panose="020B0502040204020203" pitchFamily="34" charset="0"/>
              </a:rPr>
              <a:t>Als zelfstudie / in daltonuren.</a:t>
            </a:r>
          </a:p>
          <a:p>
            <a:pPr marL="285750" indent="-285750">
              <a:lnSpc>
                <a:spcPct val="150000"/>
              </a:lnSpc>
              <a:buFont typeface="Arial" panose="020B0604020202020204" pitchFamily="34" charset="0"/>
              <a:buChar char="•"/>
            </a:pPr>
            <a:r>
              <a:rPr lang="nl-NL" sz="1800" dirty="0">
                <a:latin typeface="+mj-lt"/>
                <a:cs typeface="Segoe UI Light" panose="020B0502040204020203" pitchFamily="34" charset="0"/>
              </a:rPr>
              <a:t>Zelfstandig afspraken maken met de vakdocent.</a:t>
            </a:r>
          </a:p>
          <a:p>
            <a:pPr marL="285750" indent="-285750">
              <a:lnSpc>
                <a:spcPct val="150000"/>
              </a:lnSpc>
              <a:buFont typeface="Arial" panose="020B0604020202020204" pitchFamily="34" charset="0"/>
              <a:buChar char="•"/>
            </a:pPr>
            <a:r>
              <a:rPr lang="nl-NL" sz="1800" dirty="0">
                <a:latin typeface="+mj-lt"/>
                <a:cs typeface="Segoe UI Light" panose="020B0502040204020203" pitchFamily="34" charset="0"/>
              </a:rPr>
              <a:t>Kan vaak niet meegenomen worden in het rooster.</a:t>
            </a:r>
          </a:p>
        </p:txBody>
      </p:sp>
      <p:pic>
        <p:nvPicPr>
          <p:cNvPr id="7" name="Afbeelding 6">
            <a:extLst>
              <a:ext uri="{FF2B5EF4-FFF2-40B4-BE49-F238E27FC236}">
                <a16:creationId xmlns:a16="http://schemas.microsoft.com/office/drawing/2014/main" id="{A02311F7-D25D-5D42-7B6E-9034E4536508}"/>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956844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EA485FC-BB88-F8A7-3164-08001815A492}"/>
              </a:ext>
            </a:extLst>
          </p:cNvPr>
          <p:cNvSpPr>
            <a:spLocks noGrp="1"/>
          </p:cNvSpPr>
          <p:nvPr>
            <p:ph type="title"/>
          </p:nvPr>
        </p:nvSpPr>
        <p:spPr>
          <a:xfrm>
            <a:off x="739680" y="300044"/>
            <a:ext cx="7455600" cy="572700"/>
          </a:xfrm>
        </p:spPr>
        <p:txBody>
          <a:bodyPr/>
          <a:lstStyle/>
          <a:p>
            <a:r>
              <a:rPr lang="nl-NL" dirty="0"/>
              <a:t>Aanvullende voorwaarden</a:t>
            </a:r>
          </a:p>
        </p:txBody>
      </p:sp>
      <p:pic>
        <p:nvPicPr>
          <p:cNvPr id="4" name="Tijdelijke aanduiding voor inhoud 4">
            <a:extLst>
              <a:ext uri="{FF2B5EF4-FFF2-40B4-BE49-F238E27FC236}">
                <a16:creationId xmlns:a16="http://schemas.microsoft.com/office/drawing/2014/main" id="{0D1AD7C3-1CF2-3997-CC67-C17FF3CD6CAE}"/>
              </a:ext>
            </a:extLst>
          </p:cNvPr>
          <p:cNvPicPr>
            <a:picLocks noChangeAspect="1"/>
          </p:cNvPicPr>
          <p:nvPr/>
        </p:nvPicPr>
        <p:blipFill>
          <a:blip r:embed="rId2"/>
          <a:stretch>
            <a:fillRect/>
          </a:stretch>
        </p:blipFill>
        <p:spPr>
          <a:xfrm>
            <a:off x="1452112" y="852749"/>
            <a:ext cx="5706228" cy="3438002"/>
          </a:xfrm>
          <a:prstGeom prst="rect">
            <a:avLst/>
          </a:prstGeom>
        </p:spPr>
      </p:pic>
      <p:pic>
        <p:nvPicPr>
          <p:cNvPr id="5" name="Afbeelding 4">
            <a:extLst>
              <a:ext uri="{FF2B5EF4-FFF2-40B4-BE49-F238E27FC236}">
                <a16:creationId xmlns:a16="http://schemas.microsoft.com/office/drawing/2014/main" id="{44112214-9E40-DD3A-5973-7FCDC1254F98}"/>
              </a:ext>
            </a:extLst>
          </p:cNvPr>
          <p:cNvPicPr>
            <a:picLocks noChangeAspect="1"/>
          </p:cNvPicPr>
          <p:nvPr/>
        </p:nvPicPr>
        <p:blipFill>
          <a:blip r:embed="rId3"/>
          <a:stretch>
            <a:fillRect/>
          </a:stretch>
        </p:blipFill>
        <p:spPr>
          <a:xfrm>
            <a:off x="7624800" y="144532"/>
            <a:ext cx="1140960" cy="572700"/>
          </a:xfrm>
          <a:prstGeom prst="rect">
            <a:avLst/>
          </a:prstGeom>
        </p:spPr>
      </p:pic>
      <p:sp>
        <p:nvSpPr>
          <p:cNvPr id="6" name="Tekstvak 5">
            <a:extLst>
              <a:ext uri="{FF2B5EF4-FFF2-40B4-BE49-F238E27FC236}">
                <a16:creationId xmlns:a16="http://schemas.microsoft.com/office/drawing/2014/main" id="{7B514ECC-7770-BCE7-4A0E-758355BDBC2D}"/>
              </a:ext>
            </a:extLst>
          </p:cNvPr>
          <p:cNvSpPr txBox="1"/>
          <p:nvPr/>
        </p:nvSpPr>
        <p:spPr>
          <a:xfrm>
            <a:off x="7624800" y="717232"/>
            <a:ext cx="1834849" cy="883724"/>
          </a:xfrm>
          <a:prstGeom prst="rect">
            <a:avLst/>
          </a:prstGeom>
        </p:spPr>
        <p:txBody>
          <a:bodyPr vert="horz" lIns="68580" tIns="34290" rIns="68580" bIns="34290" rtlCol="0">
            <a:norm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spcBef>
                <a:spcPts val="750"/>
              </a:spcBef>
            </a:pPr>
            <a:r>
              <a:rPr lang="en-US" sz="900" kern="1200" dirty="0" err="1">
                <a:solidFill>
                  <a:schemeClr val="tx1"/>
                </a:solidFill>
                <a:latin typeface="+mn-lt"/>
                <a:ea typeface="+mn-ea"/>
                <a:cs typeface="+mn-cs"/>
              </a:rPr>
              <a:t>Zie</a:t>
            </a:r>
            <a:r>
              <a:rPr lang="en-US" sz="900" kern="1200" dirty="0">
                <a:solidFill>
                  <a:schemeClr val="tx1"/>
                </a:solidFill>
                <a:latin typeface="+mn-lt"/>
                <a:ea typeface="+mn-ea"/>
                <a:cs typeface="+mn-cs"/>
              </a:rPr>
              <a:t> website </a:t>
            </a:r>
            <a:r>
              <a:rPr lang="en-US" sz="900" kern="1200" dirty="0">
                <a:solidFill>
                  <a:schemeClr val="tx1"/>
                </a:solidFill>
                <a:latin typeface="+mn-lt"/>
                <a:ea typeface="+mn-ea"/>
                <a:cs typeface="+mn-cs"/>
                <a:sym typeface="Wingdings" panose="05000000000000000000" pitchFamily="2" charset="2"/>
              </a:rPr>
              <a:t></a:t>
            </a:r>
            <a:br>
              <a:rPr lang="en-US" sz="900" dirty="0">
                <a:sym typeface="Wingdings" panose="05000000000000000000" pitchFamily="2" charset="2"/>
              </a:rPr>
            </a:br>
            <a:r>
              <a:rPr lang="en-US" sz="900" kern="1200" dirty="0" err="1">
                <a:solidFill>
                  <a:schemeClr val="tx1"/>
                </a:solidFill>
                <a:latin typeface="+mn-lt"/>
                <a:ea typeface="+mn-ea"/>
                <a:cs typeface="+mn-cs"/>
                <a:sym typeface="Wingdings" panose="05000000000000000000" pitchFamily="2" charset="2"/>
              </a:rPr>
              <a:t>Leerlingen</a:t>
            </a:r>
            <a:r>
              <a:rPr lang="en-US" sz="900" kern="1200" dirty="0">
                <a:solidFill>
                  <a:schemeClr val="tx1"/>
                </a:solidFill>
                <a:latin typeface="+mn-lt"/>
                <a:ea typeface="+mn-ea"/>
                <a:cs typeface="+mn-cs"/>
                <a:sym typeface="Wingdings" panose="05000000000000000000" pitchFamily="2" charset="2"/>
              </a:rPr>
              <a:t> </a:t>
            </a:r>
            <a:r>
              <a:rPr lang="en-US" sz="900" kern="1200" dirty="0" err="1">
                <a:solidFill>
                  <a:schemeClr val="tx1"/>
                </a:solidFill>
                <a:latin typeface="+mn-lt"/>
                <a:ea typeface="+mn-ea"/>
                <a:cs typeface="+mn-cs"/>
                <a:sym typeface="Wingdings" panose="05000000000000000000" pitchFamily="2" charset="2"/>
              </a:rPr>
              <a:t>en</a:t>
            </a:r>
            <a:r>
              <a:rPr lang="en-US" sz="900" kern="1200" dirty="0">
                <a:solidFill>
                  <a:schemeClr val="tx1"/>
                </a:solidFill>
                <a:latin typeface="+mn-lt"/>
                <a:ea typeface="+mn-ea"/>
                <a:cs typeface="+mn-cs"/>
                <a:sym typeface="Wingdings" panose="05000000000000000000" pitchFamily="2" charset="2"/>
              </a:rPr>
              <a:t> </a:t>
            </a:r>
            <a:r>
              <a:rPr lang="en-US" sz="900" kern="1200" dirty="0" err="1">
                <a:solidFill>
                  <a:schemeClr val="tx1"/>
                </a:solidFill>
                <a:latin typeface="+mn-lt"/>
                <a:ea typeface="+mn-ea"/>
                <a:cs typeface="+mn-cs"/>
                <a:sym typeface="Wingdings" panose="05000000000000000000" pitchFamily="2" charset="2"/>
              </a:rPr>
              <a:t>ouders</a:t>
            </a:r>
            <a:r>
              <a:rPr lang="en-US" sz="900" kern="1200" dirty="0">
                <a:solidFill>
                  <a:schemeClr val="tx1"/>
                </a:solidFill>
                <a:latin typeface="+mn-lt"/>
                <a:ea typeface="+mn-ea"/>
                <a:cs typeface="+mn-cs"/>
                <a:sym typeface="Wingdings" panose="05000000000000000000" pitchFamily="2" charset="2"/>
              </a:rPr>
              <a:t>  </a:t>
            </a:r>
            <a:br>
              <a:rPr lang="en-US" sz="900" dirty="0">
                <a:sym typeface="Wingdings" panose="05000000000000000000" pitchFamily="2" charset="2"/>
              </a:rPr>
            </a:br>
            <a:r>
              <a:rPr lang="en-US" sz="900" dirty="0" err="1">
                <a:sym typeface="Wingdings" panose="05000000000000000000" pitchFamily="2" charset="2"/>
              </a:rPr>
              <a:t>Belangrijke</a:t>
            </a:r>
            <a:r>
              <a:rPr lang="en-US" sz="900" dirty="0">
                <a:sym typeface="Wingdings" panose="05000000000000000000" pitchFamily="2" charset="2"/>
              </a:rPr>
              <a:t> </a:t>
            </a:r>
            <a:r>
              <a:rPr lang="en-US" sz="900" dirty="0" err="1">
                <a:sym typeface="Wingdings" panose="05000000000000000000" pitchFamily="2" charset="2"/>
              </a:rPr>
              <a:t>documenten</a:t>
            </a:r>
            <a:r>
              <a:rPr lang="en-US" sz="900" kern="1200" dirty="0">
                <a:solidFill>
                  <a:schemeClr val="tx1"/>
                </a:solidFill>
                <a:latin typeface="+mn-lt"/>
                <a:ea typeface="+mn-ea"/>
                <a:cs typeface="+mn-cs"/>
                <a:sym typeface="Wingdings" panose="05000000000000000000" pitchFamily="2" charset="2"/>
              </a:rPr>
              <a:t> </a:t>
            </a:r>
            <a:br>
              <a:rPr lang="en-US" sz="900" dirty="0">
                <a:sym typeface="Wingdings" panose="05000000000000000000" pitchFamily="2" charset="2"/>
              </a:rPr>
            </a:br>
            <a:r>
              <a:rPr lang="en-US" sz="900" dirty="0" err="1">
                <a:sym typeface="Wingdings" panose="05000000000000000000" pitchFamily="2" charset="2"/>
              </a:rPr>
              <a:t>Regeling</a:t>
            </a:r>
            <a:r>
              <a:rPr lang="en-US" sz="900" dirty="0">
                <a:sym typeface="Wingdings" panose="05000000000000000000" pitchFamily="2" charset="2"/>
              </a:rPr>
              <a:t> </a:t>
            </a:r>
            <a:r>
              <a:rPr lang="en-US" sz="900" dirty="0" err="1">
                <a:sym typeface="Wingdings" panose="05000000000000000000" pitchFamily="2" charset="2"/>
              </a:rPr>
              <a:t>cijfergeving</a:t>
            </a:r>
            <a:r>
              <a:rPr lang="en-US" sz="900" dirty="0">
                <a:sym typeface="Wingdings" panose="05000000000000000000" pitchFamily="2" charset="2"/>
              </a:rPr>
              <a:t> </a:t>
            </a:r>
            <a:r>
              <a:rPr lang="en-US" sz="900" dirty="0" err="1">
                <a:sym typeface="Wingdings" panose="05000000000000000000" pitchFamily="2" charset="2"/>
              </a:rPr>
              <a:t>en</a:t>
            </a:r>
            <a:r>
              <a:rPr lang="en-US" sz="900" dirty="0">
                <a:sym typeface="Wingdings" panose="05000000000000000000" pitchFamily="2" charset="2"/>
              </a:rPr>
              <a:t> </a:t>
            </a:r>
            <a:r>
              <a:rPr lang="en-US" sz="900" dirty="0" err="1">
                <a:sym typeface="Wingdings" panose="05000000000000000000" pitchFamily="2" charset="2"/>
              </a:rPr>
              <a:t>bevorderingsnoremn</a:t>
            </a:r>
            <a:endParaRPr lang="en-US" sz="900" kern="1200" dirty="0">
              <a:solidFill>
                <a:schemeClr val="tx1"/>
              </a:solidFill>
              <a:latin typeface="+mn-lt"/>
              <a:ea typeface="+mn-ea"/>
              <a:cs typeface="+mn-cs"/>
              <a:sym typeface="Wingdings" panose="05000000000000000000" pitchFamily="2" charset="2"/>
            </a:endParaRPr>
          </a:p>
        </p:txBody>
      </p:sp>
    </p:spTree>
    <p:extLst>
      <p:ext uri="{BB962C8B-B14F-4D97-AF65-F5344CB8AC3E}">
        <p14:creationId xmlns:p14="http://schemas.microsoft.com/office/powerpoint/2010/main" val="4097494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F4F1B10-6FD5-A196-0F19-7FA9BFCDF633}"/>
              </a:ext>
            </a:extLst>
          </p:cNvPr>
          <p:cNvSpPr>
            <a:spLocks noGrp="1"/>
          </p:cNvSpPr>
          <p:nvPr>
            <p:ph type="sldNum" idx="12"/>
          </p:nvPr>
        </p:nvSpPr>
        <p:spPr/>
        <p:txBody>
          <a:bodyPr/>
          <a:lstStyle/>
          <a:p>
            <a:pPr marL="0" lvl="0" indent="0" algn="ctr" rtl="0">
              <a:spcBef>
                <a:spcPts val="0"/>
              </a:spcBef>
              <a:spcAft>
                <a:spcPts val="0"/>
              </a:spcAft>
              <a:buNone/>
            </a:pPr>
            <a:endParaRPr lang="nl-NL" dirty="0"/>
          </a:p>
        </p:txBody>
      </p:sp>
      <p:sp>
        <p:nvSpPr>
          <p:cNvPr id="3" name="Titel 2">
            <a:extLst>
              <a:ext uri="{FF2B5EF4-FFF2-40B4-BE49-F238E27FC236}">
                <a16:creationId xmlns:a16="http://schemas.microsoft.com/office/drawing/2014/main" id="{4B2FB101-A032-5643-1557-118D8FBB5F2D}"/>
              </a:ext>
            </a:extLst>
          </p:cNvPr>
          <p:cNvSpPr>
            <a:spLocks noGrp="1"/>
          </p:cNvSpPr>
          <p:nvPr>
            <p:ph type="title"/>
          </p:nvPr>
        </p:nvSpPr>
        <p:spPr/>
        <p:txBody>
          <a:bodyPr/>
          <a:lstStyle/>
          <a:p>
            <a:r>
              <a:rPr lang="nl-NL" dirty="0"/>
              <a:t>Invullen profiel- en vakkenkeuze</a:t>
            </a:r>
          </a:p>
        </p:txBody>
      </p:sp>
      <p:sp>
        <p:nvSpPr>
          <p:cNvPr id="5" name="Tekstvak 4">
            <a:extLst>
              <a:ext uri="{FF2B5EF4-FFF2-40B4-BE49-F238E27FC236}">
                <a16:creationId xmlns:a16="http://schemas.microsoft.com/office/drawing/2014/main" id="{35AAA917-CB4B-0294-6BE9-35A8A97FB3FB}"/>
              </a:ext>
            </a:extLst>
          </p:cNvPr>
          <p:cNvSpPr txBox="1"/>
          <p:nvPr/>
        </p:nvSpPr>
        <p:spPr>
          <a:xfrm>
            <a:off x="1041400" y="1559843"/>
            <a:ext cx="6972300" cy="102188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nl-NL" dirty="0">
                <a:latin typeface="+mj-lt"/>
                <a:cs typeface="Segoe UI Light" panose="020B0502040204020203" pitchFamily="34" charset="0"/>
              </a:rPr>
              <a:t>Kan ingevuld worden in Zermelo bij ‘Mijn Keuzepakket’.</a:t>
            </a:r>
          </a:p>
          <a:p>
            <a:pPr marL="285750" indent="-285750">
              <a:lnSpc>
                <a:spcPct val="150000"/>
              </a:lnSpc>
              <a:buFont typeface="Arial" panose="020B0604020202020204" pitchFamily="34" charset="0"/>
              <a:buChar char="•"/>
            </a:pPr>
            <a:endParaRPr lang="nl-NL" dirty="0">
              <a:latin typeface="+mj-lt"/>
              <a:cs typeface="Segoe UI Light" panose="020B0502040204020203" pitchFamily="34" charset="0"/>
            </a:endParaRPr>
          </a:p>
          <a:p>
            <a:pPr marL="285750" indent="-285750">
              <a:lnSpc>
                <a:spcPct val="150000"/>
              </a:lnSpc>
              <a:buFont typeface="Arial" panose="020B0604020202020204" pitchFamily="34" charset="0"/>
              <a:buChar char="•"/>
            </a:pPr>
            <a:r>
              <a:rPr lang="nl-NL" dirty="0">
                <a:latin typeface="+mj-lt"/>
                <a:cs typeface="Segoe UI Light" panose="020B0502040204020203" pitchFamily="34" charset="0"/>
              </a:rPr>
              <a:t>Instructie zal per mail worden verstuurd. </a:t>
            </a:r>
          </a:p>
        </p:txBody>
      </p:sp>
      <p:pic>
        <p:nvPicPr>
          <p:cNvPr id="6" name="Afbeelding 5">
            <a:extLst>
              <a:ext uri="{FF2B5EF4-FFF2-40B4-BE49-F238E27FC236}">
                <a16:creationId xmlns:a16="http://schemas.microsoft.com/office/drawing/2014/main" id="{995751D4-A0AD-3ABA-B34E-4615A5886A18}"/>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908576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1877F60-8D40-1181-2184-DD75626FC862}"/>
              </a:ext>
            </a:extLst>
          </p:cNvPr>
          <p:cNvSpPr>
            <a:spLocks noGrp="1"/>
          </p:cNvSpPr>
          <p:nvPr>
            <p:ph type="sldNum" idx="12"/>
          </p:nvPr>
        </p:nvSpPr>
        <p:spPr/>
        <p:txBody>
          <a:bodyPr/>
          <a:lstStyle/>
          <a:p>
            <a:pPr marL="0" lvl="0" indent="0" algn="ctr" rtl="0">
              <a:spcBef>
                <a:spcPts val="0"/>
              </a:spcBef>
              <a:spcAft>
                <a:spcPts val="0"/>
              </a:spcAft>
              <a:buNone/>
            </a:pPr>
            <a:endParaRPr lang="nl-NL" dirty="0"/>
          </a:p>
        </p:txBody>
      </p:sp>
      <p:sp>
        <p:nvSpPr>
          <p:cNvPr id="3" name="Titel 2">
            <a:extLst>
              <a:ext uri="{FF2B5EF4-FFF2-40B4-BE49-F238E27FC236}">
                <a16:creationId xmlns:a16="http://schemas.microsoft.com/office/drawing/2014/main" id="{F21AF006-B136-1208-CC37-E46AE98AD48A}"/>
              </a:ext>
            </a:extLst>
          </p:cNvPr>
          <p:cNvSpPr>
            <a:spLocks noGrp="1"/>
          </p:cNvSpPr>
          <p:nvPr>
            <p:ph type="title"/>
          </p:nvPr>
        </p:nvSpPr>
        <p:spPr/>
        <p:txBody>
          <a:bodyPr/>
          <a:lstStyle/>
          <a:p>
            <a:r>
              <a:rPr lang="nl-NL" dirty="0"/>
              <a:t>Van vak wisselen in jaar 4?</a:t>
            </a:r>
          </a:p>
        </p:txBody>
      </p:sp>
      <p:sp>
        <p:nvSpPr>
          <p:cNvPr id="5" name="Tekstvak 4">
            <a:extLst>
              <a:ext uri="{FF2B5EF4-FFF2-40B4-BE49-F238E27FC236}">
                <a16:creationId xmlns:a16="http://schemas.microsoft.com/office/drawing/2014/main" id="{44912E89-B84B-D8C4-4A5A-39DE77548416}"/>
              </a:ext>
            </a:extLst>
          </p:cNvPr>
          <p:cNvSpPr txBox="1"/>
          <p:nvPr/>
        </p:nvSpPr>
        <p:spPr>
          <a:xfrm>
            <a:off x="1092200" y="1315016"/>
            <a:ext cx="7296150" cy="3139321"/>
          </a:xfrm>
          <a:prstGeom prst="rect">
            <a:avLst/>
          </a:prstGeom>
          <a:noFill/>
        </p:spPr>
        <p:txBody>
          <a:bodyPr wrap="square">
            <a:spAutoFit/>
          </a:bodyPr>
          <a:lstStyle/>
          <a:p>
            <a:pPr marL="285750" indent="-285750">
              <a:buFont typeface="Wingdings" panose="05000000000000000000" pitchFamily="2" charset="2"/>
              <a:buChar char="ü"/>
            </a:pPr>
            <a:r>
              <a:rPr lang="nl-NL" sz="1800" dirty="0">
                <a:latin typeface="+mj-lt"/>
                <a:cs typeface="Segoe UI Light" panose="020B0502040204020203" pitchFamily="34" charset="0"/>
              </a:rPr>
              <a:t>Leerling vraagt gesprek aan met de decaan via mail</a:t>
            </a:r>
            <a:br>
              <a:rPr lang="nl-NL" sz="1800" dirty="0">
                <a:latin typeface="+mj-lt"/>
                <a:cs typeface="Segoe UI Light" panose="020B0502040204020203" pitchFamily="34" charset="0"/>
              </a:rPr>
            </a:br>
            <a:r>
              <a:rPr lang="nl-NL" sz="1800" dirty="0">
                <a:latin typeface="+mj-lt"/>
                <a:cs typeface="Segoe UI Light" panose="020B0502040204020203" pitchFamily="34" charset="0"/>
              </a:rPr>
              <a:t>(let op: alleen mogelijk tot de herfstvakantie)</a:t>
            </a:r>
          </a:p>
          <a:p>
            <a:pPr marL="285750" indent="-285750">
              <a:buFont typeface="Wingdings" panose="05000000000000000000" pitchFamily="2" charset="2"/>
              <a:buChar char="ü"/>
            </a:pPr>
            <a:endParaRPr lang="nl-NL" sz="1800" dirty="0">
              <a:latin typeface="+mj-lt"/>
              <a:cs typeface="Segoe UI Light" panose="020B0502040204020203" pitchFamily="34" charset="0"/>
            </a:endParaRPr>
          </a:p>
          <a:p>
            <a:pPr marL="285750" indent="-285750">
              <a:buFont typeface="Wingdings" panose="05000000000000000000" pitchFamily="2" charset="2"/>
              <a:buChar char="ü"/>
            </a:pPr>
            <a:r>
              <a:rPr lang="nl-NL" sz="1800" dirty="0">
                <a:latin typeface="+mj-lt"/>
                <a:cs typeface="Segoe UI Light" panose="020B0502040204020203" pitchFamily="34" charset="0"/>
              </a:rPr>
              <a:t>Leerling dient ook in gesprek te gaan met mentor en vakdocent </a:t>
            </a:r>
          </a:p>
          <a:p>
            <a:pPr marL="285750" indent="-285750">
              <a:buFont typeface="Wingdings" panose="05000000000000000000" pitchFamily="2" charset="2"/>
              <a:buChar char="ü"/>
            </a:pPr>
            <a:endParaRPr lang="nl-NL" sz="1800" dirty="0">
              <a:latin typeface="+mj-lt"/>
              <a:cs typeface="Segoe UI Light" panose="020B0502040204020203" pitchFamily="34" charset="0"/>
            </a:endParaRPr>
          </a:p>
          <a:p>
            <a:pPr marL="285750" indent="-285750">
              <a:buFont typeface="Wingdings" panose="05000000000000000000" pitchFamily="2" charset="2"/>
              <a:buChar char="ü"/>
            </a:pPr>
            <a:r>
              <a:rPr lang="nl-NL" sz="1800" dirty="0">
                <a:latin typeface="+mj-lt"/>
                <a:cs typeface="Segoe UI Light" panose="020B0502040204020203" pitchFamily="34" charset="0"/>
              </a:rPr>
              <a:t>Goedkeuring van ouders, mentor en vakdocent nodig </a:t>
            </a:r>
          </a:p>
          <a:p>
            <a:r>
              <a:rPr lang="nl-NL" sz="1800" dirty="0">
                <a:latin typeface="+mj-lt"/>
                <a:cs typeface="Segoe UI Light" panose="020B0502040204020203" pitchFamily="34" charset="0"/>
              </a:rPr>
              <a:t>      (ouders kunnen mailen naar: dmiddelkoop@daltonalkmaar.nl) </a:t>
            </a:r>
          </a:p>
          <a:p>
            <a:pPr marL="285750" indent="-285750">
              <a:buFont typeface="Wingdings" panose="05000000000000000000" pitchFamily="2" charset="2"/>
              <a:buChar char="ü"/>
            </a:pPr>
            <a:endParaRPr lang="nl-NL" sz="1800" dirty="0">
              <a:latin typeface="+mj-lt"/>
              <a:cs typeface="Segoe UI Light" panose="020B0502040204020203" pitchFamily="34" charset="0"/>
            </a:endParaRPr>
          </a:p>
          <a:p>
            <a:pPr marL="285750" indent="-285750">
              <a:buFont typeface="Wingdings" panose="05000000000000000000" pitchFamily="2" charset="2"/>
              <a:buChar char="ü"/>
            </a:pPr>
            <a:r>
              <a:rPr lang="nl-NL" sz="1800" dirty="0">
                <a:latin typeface="+mj-lt"/>
                <a:cs typeface="Segoe UI Light" panose="020B0502040204020203" pitchFamily="34" charset="0"/>
              </a:rPr>
              <a:t>Alleen mogelijk als er plek is bij een ander vak</a:t>
            </a:r>
          </a:p>
          <a:p>
            <a:pPr marL="285750" indent="-285750">
              <a:buFont typeface="Wingdings" panose="05000000000000000000" pitchFamily="2" charset="2"/>
              <a:buChar char="ü"/>
            </a:pPr>
            <a:endParaRPr lang="nl-NL" sz="1800" dirty="0">
              <a:latin typeface="+mj-lt"/>
              <a:cs typeface="Segoe UI Light" panose="020B0502040204020203" pitchFamily="34" charset="0"/>
            </a:endParaRPr>
          </a:p>
          <a:p>
            <a:pPr marL="285750" indent="-285750">
              <a:buFont typeface="Wingdings" panose="05000000000000000000" pitchFamily="2" charset="2"/>
              <a:buChar char="ü"/>
            </a:pPr>
            <a:r>
              <a:rPr lang="nl-NL" sz="1800" dirty="0">
                <a:latin typeface="+mj-lt"/>
                <a:cs typeface="Segoe UI Light" panose="020B0502040204020203" pitchFamily="34" charset="0"/>
              </a:rPr>
              <a:t>Inhaalwerk in samenspraak met de nieuwe vakdocent </a:t>
            </a:r>
          </a:p>
        </p:txBody>
      </p:sp>
      <p:pic>
        <p:nvPicPr>
          <p:cNvPr id="6" name="Afbeelding 5">
            <a:extLst>
              <a:ext uri="{FF2B5EF4-FFF2-40B4-BE49-F238E27FC236}">
                <a16:creationId xmlns:a16="http://schemas.microsoft.com/office/drawing/2014/main" id="{47CB903A-B3C5-6583-BD31-4E2ECD6B294A}"/>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363800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6" name="Google Shape;506;p42"/>
          <p:cNvSpPr txBox="1">
            <a:spLocks noGrp="1"/>
          </p:cNvSpPr>
          <p:nvPr>
            <p:ph type="title"/>
          </p:nvPr>
        </p:nvSpPr>
        <p:spPr>
          <a:xfrm>
            <a:off x="2780800" y="2311050"/>
            <a:ext cx="36738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dirty="0"/>
              <a:t>Afdelingsleider</a:t>
            </a:r>
            <a:endParaRPr dirty="0"/>
          </a:p>
        </p:txBody>
      </p:sp>
      <p:sp>
        <p:nvSpPr>
          <p:cNvPr id="507" name="Google Shape;507;p42"/>
          <p:cNvSpPr txBox="1">
            <a:spLocks noGrp="1"/>
          </p:cNvSpPr>
          <p:nvPr>
            <p:ph type="title" idx="2"/>
          </p:nvPr>
        </p:nvSpPr>
        <p:spPr>
          <a:xfrm>
            <a:off x="1133650" y="1762200"/>
            <a:ext cx="1647000" cy="12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cxnSp>
        <p:nvCxnSpPr>
          <p:cNvPr id="508" name="Google Shape;508;p42"/>
          <p:cNvCxnSpPr/>
          <p:nvPr/>
        </p:nvCxnSpPr>
        <p:spPr>
          <a:xfrm>
            <a:off x="1075300" y="2981950"/>
            <a:ext cx="4442100" cy="0"/>
          </a:xfrm>
          <a:prstGeom prst="straightConnector1">
            <a:avLst/>
          </a:prstGeom>
          <a:noFill/>
          <a:ln w="9525" cap="flat" cmpd="sng">
            <a:solidFill>
              <a:schemeClr val="dk1"/>
            </a:solidFill>
            <a:prstDash val="solid"/>
            <a:round/>
            <a:headEnd type="none" w="med" len="med"/>
            <a:tailEnd type="none" w="med" len="med"/>
          </a:ln>
        </p:spPr>
      </p:cxnSp>
      <p:cxnSp>
        <p:nvCxnSpPr>
          <p:cNvPr id="509" name="Google Shape;509;p42"/>
          <p:cNvCxnSpPr/>
          <p:nvPr/>
        </p:nvCxnSpPr>
        <p:spPr>
          <a:xfrm>
            <a:off x="1075300" y="1778500"/>
            <a:ext cx="4442100" cy="0"/>
          </a:xfrm>
          <a:prstGeom prst="straightConnector1">
            <a:avLst/>
          </a:prstGeom>
          <a:noFill/>
          <a:ln w="9525" cap="flat" cmpd="sng">
            <a:solidFill>
              <a:schemeClr val="dk1"/>
            </a:solidFill>
            <a:prstDash val="solid"/>
            <a:round/>
            <a:headEnd type="none" w="med" len="med"/>
            <a:tailEnd type="none" w="med" len="med"/>
          </a:ln>
        </p:spPr>
      </p:cxnSp>
      <p:sp>
        <p:nvSpPr>
          <p:cNvPr id="510" name="Google Shape;510;p42"/>
          <p:cNvSpPr/>
          <p:nvPr/>
        </p:nvSpPr>
        <p:spPr>
          <a:xfrm>
            <a:off x="2895600" y="2043900"/>
            <a:ext cx="2537703" cy="313659"/>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sp>
        <p:nvSpPr>
          <p:cNvPr id="511" name="Google Shape;511;p42"/>
          <p:cNvSpPr txBox="1">
            <a:spLocks noGrp="1"/>
          </p:cNvSpPr>
          <p:nvPr>
            <p:ph type="ctrTitle" idx="4294967295"/>
          </p:nvPr>
        </p:nvSpPr>
        <p:spPr>
          <a:xfrm rot="-5400000">
            <a:off x="-2454425" y="2335224"/>
            <a:ext cx="5507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grpSp>
        <p:nvGrpSpPr>
          <p:cNvPr id="512" name="Google Shape;512;p42"/>
          <p:cNvGrpSpPr/>
          <p:nvPr/>
        </p:nvGrpSpPr>
        <p:grpSpPr>
          <a:xfrm>
            <a:off x="8317048" y="4557853"/>
            <a:ext cx="485650" cy="73875"/>
            <a:chOff x="8317048" y="4557853"/>
            <a:chExt cx="485650" cy="73875"/>
          </a:xfrm>
        </p:grpSpPr>
        <p:sp>
          <p:nvSpPr>
            <p:cNvPr id="513" name="Google Shape;513;p42"/>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Afbeelding 3">
            <a:extLst>
              <a:ext uri="{FF2B5EF4-FFF2-40B4-BE49-F238E27FC236}">
                <a16:creationId xmlns:a16="http://schemas.microsoft.com/office/drawing/2014/main" id="{5E090E3B-5A21-ECA6-8C72-256C2F5D689A}"/>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1870521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42"/>
          <p:cNvSpPr txBox="1">
            <a:spLocks noGrp="1"/>
          </p:cNvSpPr>
          <p:nvPr>
            <p:ph type="subTitle" idx="1"/>
          </p:nvPr>
        </p:nvSpPr>
        <p:spPr>
          <a:xfrm>
            <a:off x="1227075" y="3052255"/>
            <a:ext cx="52275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6" name="Google Shape;506;p42"/>
          <p:cNvSpPr txBox="1">
            <a:spLocks noGrp="1"/>
          </p:cNvSpPr>
          <p:nvPr>
            <p:ph type="title"/>
          </p:nvPr>
        </p:nvSpPr>
        <p:spPr>
          <a:xfrm>
            <a:off x="2780800" y="2311050"/>
            <a:ext cx="6598150" cy="572700"/>
          </a:xfrm>
          <a:prstGeom prst="rect">
            <a:avLst/>
          </a:prstGeom>
        </p:spPr>
        <p:txBody>
          <a:bodyPr spcFirstLastPara="1" wrap="square" lIns="91425" tIns="91425" rIns="91425" bIns="91425" anchor="ctr" anchorCtr="0">
            <a:noAutofit/>
          </a:bodyPr>
          <a:lstStyle/>
          <a:p>
            <a:r>
              <a:rPr lang="nl-NL" dirty="0"/>
              <a:t>TL- Havo overstap </a:t>
            </a:r>
            <a:endParaRPr dirty="0"/>
          </a:p>
        </p:txBody>
      </p:sp>
      <p:sp>
        <p:nvSpPr>
          <p:cNvPr id="507" name="Google Shape;507;p42"/>
          <p:cNvSpPr txBox="1">
            <a:spLocks noGrp="1"/>
          </p:cNvSpPr>
          <p:nvPr>
            <p:ph type="title" idx="2"/>
          </p:nvPr>
        </p:nvSpPr>
        <p:spPr>
          <a:xfrm>
            <a:off x="1133650" y="1762200"/>
            <a:ext cx="1647000" cy="12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508" name="Google Shape;508;p42"/>
          <p:cNvCxnSpPr/>
          <p:nvPr/>
        </p:nvCxnSpPr>
        <p:spPr>
          <a:xfrm>
            <a:off x="1075300" y="2981950"/>
            <a:ext cx="4442100" cy="0"/>
          </a:xfrm>
          <a:prstGeom prst="straightConnector1">
            <a:avLst/>
          </a:prstGeom>
          <a:noFill/>
          <a:ln w="9525" cap="flat" cmpd="sng">
            <a:solidFill>
              <a:schemeClr val="dk1"/>
            </a:solidFill>
            <a:prstDash val="solid"/>
            <a:round/>
            <a:headEnd type="none" w="med" len="med"/>
            <a:tailEnd type="none" w="med" len="med"/>
          </a:ln>
        </p:spPr>
      </p:cxnSp>
      <p:cxnSp>
        <p:nvCxnSpPr>
          <p:cNvPr id="509" name="Google Shape;509;p42"/>
          <p:cNvCxnSpPr/>
          <p:nvPr/>
        </p:nvCxnSpPr>
        <p:spPr>
          <a:xfrm>
            <a:off x="1075300" y="1778500"/>
            <a:ext cx="4442100" cy="0"/>
          </a:xfrm>
          <a:prstGeom prst="straightConnector1">
            <a:avLst/>
          </a:prstGeom>
          <a:noFill/>
          <a:ln w="9525" cap="flat" cmpd="sng">
            <a:solidFill>
              <a:schemeClr val="dk1"/>
            </a:solidFill>
            <a:prstDash val="solid"/>
            <a:round/>
            <a:headEnd type="none" w="med" len="med"/>
            <a:tailEnd type="none" w="med" len="med"/>
          </a:ln>
        </p:spPr>
      </p:cxnSp>
      <p:sp>
        <p:nvSpPr>
          <p:cNvPr id="510" name="Google Shape;510;p42"/>
          <p:cNvSpPr/>
          <p:nvPr/>
        </p:nvSpPr>
        <p:spPr>
          <a:xfrm>
            <a:off x="2895600" y="2043900"/>
            <a:ext cx="2537703" cy="313659"/>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sp>
        <p:nvSpPr>
          <p:cNvPr id="511" name="Google Shape;511;p42"/>
          <p:cNvSpPr txBox="1">
            <a:spLocks noGrp="1"/>
          </p:cNvSpPr>
          <p:nvPr>
            <p:ph type="ctrTitle" idx="4294967295"/>
          </p:nvPr>
        </p:nvSpPr>
        <p:spPr>
          <a:xfrm rot="-5400000">
            <a:off x="-2454425" y="2335224"/>
            <a:ext cx="5507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grpSp>
        <p:nvGrpSpPr>
          <p:cNvPr id="512" name="Google Shape;512;p42"/>
          <p:cNvGrpSpPr/>
          <p:nvPr/>
        </p:nvGrpSpPr>
        <p:grpSpPr>
          <a:xfrm>
            <a:off x="8317048" y="4557853"/>
            <a:ext cx="485650" cy="73875"/>
            <a:chOff x="8317048" y="4557853"/>
            <a:chExt cx="485650" cy="73875"/>
          </a:xfrm>
        </p:grpSpPr>
        <p:sp>
          <p:nvSpPr>
            <p:cNvPr id="513" name="Google Shape;513;p42"/>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a:extLst>
              <a:ext uri="{FF2B5EF4-FFF2-40B4-BE49-F238E27FC236}">
                <a16:creationId xmlns:a16="http://schemas.microsoft.com/office/drawing/2014/main" id="{CD758428-F3AA-C8CD-3D90-FC588F4C56A9}"/>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17116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1AF006-B136-1208-CC37-E46AE98AD48A}"/>
              </a:ext>
            </a:extLst>
          </p:cNvPr>
          <p:cNvSpPr>
            <a:spLocks noGrp="1"/>
          </p:cNvSpPr>
          <p:nvPr>
            <p:ph type="title"/>
          </p:nvPr>
        </p:nvSpPr>
        <p:spPr>
          <a:xfrm>
            <a:off x="1012475" y="286950"/>
            <a:ext cx="7455600" cy="572700"/>
          </a:xfrm>
        </p:spPr>
        <p:txBody>
          <a:bodyPr/>
          <a:lstStyle/>
          <a:p>
            <a:r>
              <a:rPr lang="nl-NL" dirty="0"/>
              <a:t>Programma voor onze overstappers </a:t>
            </a:r>
          </a:p>
        </p:txBody>
      </p:sp>
      <p:sp>
        <p:nvSpPr>
          <p:cNvPr id="5" name="Tekstvak 4">
            <a:extLst>
              <a:ext uri="{FF2B5EF4-FFF2-40B4-BE49-F238E27FC236}">
                <a16:creationId xmlns:a16="http://schemas.microsoft.com/office/drawing/2014/main" id="{44912E89-B84B-D8C4-4A5A-39DE77548416}"/>
              </a:ext>
            </a:extLst>
          </p:cNvPr>
          <p:cNvSpPr txBox="1"/>
          <p:nvPr/>
        </p:nvSpPr>
        <p:spPr>
          <a:xfrm>
            <a:off x="1092200" y="972116"/>
            <a:ext cx="7296150" cy="4185761"/>
          </a:xfrm>
          <a:prstGeom prst="rect">
            <a:avLst/>
          </a:prstGeom>
          <a:noFill/>
        </p:spPr>
        <p:txBody>
          <a:bodyPr wrap="square">
            <a:spAutoFit/>
          </a:bodyPr>
          <a:lstStyle/>
          <a:p>
            <a:r>
              <a:rPr lang="nl-NL" sz="1400" dirty="0">
                <a:latin typeface="+mj-lt"/>
                <a:cs typeface="Segoe UI Light" panose="020B0502040204020203" pitchFamily="34" charset="0"/>
              </a:rPr>
              <a:t>Meet &amp; Greet met leerlingen</a:t>
            </a:r>
          </a:p>
          <a:p>
            <a:endParaRPr lang="nl-NL" dirty="0">
              <a:latin typeface="+mj-lt"/>
              <a:cs typeface="Segoe UI Light" panose="020B0502040204020203" pitchFamily="34" charset="0"/>
            </a:endParaRPr>
          </a:p>
          <a:p>
            <a:r>
              <a:rPr lang="nl-NL" sz="1400" dirty="0">
                <a:latin typeface="+mj-lt"/>
                <a:cs typeface="Segoe UI Light" panose="020B0502040204020203" pitchFamily="34" charset="0"/>
              </a:rPr>
              <a:t>Informatie les door de decaan </a:t>
            </a:r>
          </a:p>
          <a:p>
            <a:endParaRPr lang="nl-NL" dirty="0">
              <a:latin typeface="+mj-lt"/>
              <a:cs typeface="Segoe UI Light" panose="020B0502040204020203" pitchFamily="34" charset="0"/>
            </a:endParaRPr>
          </a:p>
          <a:p>
            <a:r>
              <a:rPr lang="nl-NL" sz="1400" dirty="0">
                <a:latin typeface="+mj-lt"/>
                <a:cs typeface="Segoe UI Light" panose="020B0502040204020203" pitchFamily="34" charset="0"/>
              </a:rPr>
              <a:t>Motivatiebrief schrijven tijdens Nederlands</a:t>
            </a:r>
          </a:p>
          <a:p>
            <a:endParaRPr lang="nl-NL" dirty="0">
              <a:latin typeface="+mj-lt"/>
              <a:cs typeface="Segoe UI Light" panose="020B0502040204020203" pitchFamily="34" charset="0"/>
            </a:endParaRPr>
          </a:p>
          <a:p>
            <a:r>
              <a:rPr lang="nl-NL" dirty="0">
                <a:latin typeface="+mj-lt"/>
                <a:cs typeface="Segoe UI Light" panose="020B0502040204020203" pitchFamily="34" charset="0"/>
              </a:rPr>
              <a:t>Intakegesprek met de decaan en pakket vaststellen</a:t>
            </a:r>
          </a:p>
          <a:p>
            <a:endParaRPr lang="nl-NL" sz="1400" dirty="0">
              <a:latin typeface="+mj-lt"/>
              <a:cs typeface="Segoe UI Light" panose="020B0502040204020203" pitchFamily="34" charset="0"/>
            </a:endParaRPr>
          </a:p>
          <a:p>
            <a:r>
              <a:rPr lang="nl-NL" dirty="0">
                <a:latin typeface="+mj-lt"/>
                <a:cs typeface="Segoe UI Light" panose="020B0502040204020203" pitchFamily="34" charset="0"/>
              </a:rPr>
              <a:t>Doorstroomprogramma vorig schooljaar was een succes:</a:t>
            </a:r>
          </a:p>
          <a:p>
            <a:endParaRPr lang="nl-NL" dirty="0">
              <a:latin typeface="+mj-lt"/>
              <a:cs typeface="Segoe UI Light" panose="020B0502040204020203" pitchFamily="34" charset="0"/>
            </a:endParaRPr>
          </a:p>
          <a:p>
            <a:r>
              <a:rPr lang="nl-NL" sz="1400" dirty="0">
                <a:latin typeface="+mj-lt"/>
                <a:cs typeface="Segoe UI Light" panose="020B0502040204020203" pitchFamily="34" charset="0"/>
              </a:rPr>
              <a:t>- </a:t>
            </a:r>
            <a:r>
              <a:rPr lang="nl-NL" dirty="0">
                <a:latin typeface="+mj-lt"/>
                <a:cs typeface="Segoe UI Light" panose="020B0502040204020203" pitchFamily="34" charset="0"/>
              </a:rPr>
              <a:t>L</a:t>
            </a:r>
            <a:r>
              <a:rPr lang="nl-NL" sz="1400" dirty="0">
                <a:latin typeface="+mj-lt"/>
                <a:cs typeface="Segoe UI Light" panose="020B0502040204020203" pitchFamily="34" charset="0"/>
              </a:rPr>
              <a:t>essen wiskunde</a:t>
            </a:r>
          </a:p>
          <a:p>
            <a:r>
              <a:rPr lang="nl-NL" sz="1400" dirty="0">
                <a:latin typeface="+mj-lt"/>
                <a:cs typeface="Segoe UI Light" panose="020B0502040204020203" pitchFamily="34" charset="0"/>
              </a:rPr>
              <a:t>- </a:t>
            </a:r>
            <a:r>
              <a:rPr lang="nl-NL" dirty="0">
                <a:latin typeface="+mj-lt"/>
                <a:cs typeface="Segoe UI Light" panose="020B0502040204020203" pitchFamily="34" charset="0"/>
              </a:rPr>
              <a:t>L</a:t>
            </a:r>
            <a:r>
              <a:rPr lang="nl-NL" sz="1400" dirty="0">
                <a:latin typeface="+mj-lt"/>
                <a:cs typeface="Segoe UI Light" panose="020B0502040204020203" pitchFamily="34" charset="0"/>
              </a:rPr>
              <a:t>essen Nederlands </a:t>
            </a:r>
          </a:p>
          <a:p>
            <a:r>
              <a:rPr lang="nl-NL" dirty="0">
                <a:latin typeface="+mj-lt"/>
                <a:cs typeface="Segoe UI Light" panose="020B0502040204020203" pitchFamily="34" charset="0"/>
              </a:rPr>
              <a:t>- Lessen Engels</a:t>
            </a:r>
          </a:p>
          <a:p>
            <a:r>
              <a:rPr lang="nl-NL" sz="1400" dirty="0">
                <a:latin typeface="+mj-lt"/>
                <a:cs typeface="Segoe UI Light" panose="020B0502040204020203" pitchFamily="34" charset="0"/>
              </a:rPr>
              <a:t>- </a:t>
            </a:r>
            <a:r>
              <a:rPr lang="nl-NL" dirty="0">
                <a:latin typeface="+mj-lt"/>
                <a:cs typeface="Segoe UI Light" panose="020B0502040204020203" pitchFamily="34" charset="0"/>
              </a:rPr>
              <a:t>L</a:t>
            </a:r>
            <a:r>
              <a:rPr lang="nl-NL" sz="1400" dirty="0">
                <a:latin typeface="+mj-lt"/>
                <a:cs typeface="Segoe UI Light" panose="020B0502040204020203" pitchFamily="34" charset="0"/>
              </a:rPr>
              <a:t>essen leren-leren</a:t>
            </a:r>
            <a:endParaRPr lang="nl-NL" dirty="0">
              <a:latin typeface="+mj-lt"/>
              <a:cs typeface="Segoe UI Light" panose="020B0502040204020203" pitchFamily="34" charset="0"/>
            </a:endParaRPr>
          </a:p>
          <a:p>
            <a:r>
              <a:rPr lang="nl-NL" dirty="0">
                <a:latin typeface="+mj-lt"/>
                <a:cs typeface="Segoe UI Light" panose="020B0502040204020203" pitchFamily="34" charset="0"/>
              </a:rPr>
              <a:t>- Lessen: h</a:t>
            </a:r>
            <a:r>
              <a:rPr lang="nl-NL" sz="1400" dirty="0">
                <a:latin typeface="+mj-lt"/>
                <a:cs typeface="Segoe UI Light" panose="020B0502040204020203" pitchFamily="34" charset="0"/>
              </a:rPr>
              <a:t>oe kan ik een vraag beantwoorden tijdens een toets?</a:t>
            </a:r>
          </a:p>
          <a:p>
            <a:endParaRPr lang="nl-NL" dirty="0">
              <a:latin typeface="+mj-lt"/>
              <a:cs typeface="Segoe UI Light" panose="020B0502040204020203" pitchFamily="34" charset="0"/>
            </a:endParaRPr>
          </a:p>
          <a:p>
            <a:endParaRPr lang="nl-NL" sz="1400" dirty="0">
              <a:latin typeface="+mj-lt"/>
              <a:cs typeface="Segoe UI Light" panose="020B0502040204020203" pitchFamily="34" charset="0"/>
            </a:endParaRPr>
          </a:p>
          <a:p>
            <a:endParaRPr lang="nl-NL" sz="1400" dirty="0">
              <a:latin typeface="+mj-lt"/>
              <a:cs typeface="Segoe UI Light" panose="020B0502040204020203" pitchFamily="34" charset="0"/>
            </a:endParaRPr>
          </a:p>
          <a:p>
            <a:endParaRPr lang="nl-NL" sz="1400" dirty="0">
              <a:latin typeface="+mj-lt"/>
              <a:cs typeface="Segoe UI Light" panose="020B0502040204020203" pitchFamily="34" charset="0"/>
            </a:endParaRPr>
          </a:p>
        </p:txBody>
      </p:sp>
      <p:pic>
        <p:nvPicPr>
          <p:cNvPr id="4" name="Afbeelding 3">
            <a:extLst>
              <a:ext uri="{FF2B5EF4-FFF2-40B4-BE49-F238E27FC236}">
                <a16:creationId xmlns:a16="http://schemas.microsoft.com/office/drawing/2014/main" id="{3D84D25D-C7AA-0A77-34E4-71B6244A33B5}"/>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1293004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D040574-267F-71B7-BFE8-DB8FCBCD5BB6}"/>
              </a:ext>
            </a:extLst>
          </p:cNvPr>
          <p:cNvSpPr>
            <a:spLocks noGrp="1"/>
          </p:cNvSpPr>
          <p:nvPr>
            <p:ph type="title"/>
          </p:nvPr>
        </p:nvSpPr>
        <p:spPr>
          <a:xfrm>
            <a:off x="861459" y="553650"/>
            <a:ext cx="7455600" cy="572700"/>
          </a:xfrm>
        </p:spPr>
        <p:txBody>
          <a:bodyPr/>
          <a:lstStyle/>
          <a:p>
            <a:r>
              <a:rPr lang="nl-NL" dirty="0"/>
              <a:t>Belangrijk om te weten</a:t>
            </a:r>
          </a:p>
        </p:txBody>
      </p:sp>
      <p:sp>
        <p:nvSpPr>
          <p:cNvPr id="5" name="Tekstvak 4">
            <a:extLst>
              <a:ext uri="{FF2B5EF4-FFF2-40B4-BE49-F238E27FC236}">
                <a16:creationId xmlns:a16="http://schemas.microsoft.com/office/drawing/2014/main" id="{0AD8FFA2-ABB3-F784-F4E5-317F8F9BBB0F}"/>
              </a:ext>
            </a:extLst>
          </p:cNvPr>
          <p:cNvSpPr txBox="1"/>
          <p:nvPr/>
        </p:nvSpPr>
        <p:spPr>
          <a:xfrm>
            <a:off x="755650" y="1359238"/>
            <a:ext cx="8248649" cy="3354765"/>
          </a:xfrm>
          <a:prstGeom prst="rect">
            <a:avLst/>
          </a:prstGeom>
          <a:noFill/>
        </p:spPr>
        <p:txBody>
          <a:bodyPr wrap="square">
            <a:spAutoFit/>
          </a:bodyPr>
          <a:lstStyle/>
          <a:p>
            <a:pPr marL="285750" indent="-285750">
              <a:buFont typeface="Wingdings" panose="05000000000000000000" pitchFamily="2" charset="2"/>
              <a:buChar char="ü"/>
            </a:pPr>
            <a:r>
              <a:rPr lang="nl-NL" sz="1600" dirty="0"/>
              <a:t>Een leerling die doorstroomt met diploma van tl-4 naar havo-4 dient een extra vak te hebben gevolgd.</a:t>
            </a:r>
          </a:p>
          <a:p>
            <a:pPr marL="285750" indent="-285750">
              <a:buFont typeface="Wingdings" panose="05000000000000000000" pitchFamily="2" charset="2"/>
              <a:buChar char="ü"/>
            </a:pPr>
            <a:endParaRPr lang="nl-NL" sz="1600" dirty="0"/>
          </a:p>
          <a:p>
            <a:pPr marL="285750" indent="-285750">
              <a:buFont typeface="Wingdings" panose="05000000000000000000" pitchFamily="2" charset="2"/>
              <a:buChar char="ü"/>
            </a:pPr>
            <a:r>
              <a:rPr lang="nl-NL" sz="1600" dirty="0"/>
              <a:t>De leerling volgt het doorstroomprogramma; dit programma start direct na het laatste examen in tl-4 </a:t>
            </a:r>
          </a:p>
          <a:p>
            <a:pPr marL="285750" indent="-285750">
              <a:buFont typeface="Wingdings" panose="05000000000000000000" pitchFamily="2" charset="2"/>
              <a:buChar char="ü"/>
            </a:pPr>
            <a:endParaRPr lang="nl-NL" sz="1600" dirty="0"/>
          </a:p>
          <a:p>
            <a:pPr marL="285750" indent="-285750">
              <a:buFont typeface="Wingdings" panose="05000000000000000000" pitchFamily="2" charset="2"/>
              <a:buChar char="ü"/>
            </a:pPr>
            <a:r>
              <a:rPr lang="nl-NL" sz="1600" dirty="0"/>
              <a:t>De vakken wiskunde, natuurkunde, scheikunde, biologie, Frans en Duits kunnen alleen opgenomen worden als deze vakken ook gevolgd zijn in tl-4. </a:t>
            </a:r>
          </a:p>
          <a:p>
            <a:endParaRPr lang="nl-NL" dirty="0"/>
          </a:p>
          <a:p>
            <a:endParaRPr lang="nl-NL" dirty="0"/>
          </a:p>
          <a:p>
            <a:endParaRPr lang="nl-NL" dirty="0"/>
          </a:p>
          <a:p>
            <a:endParaRPr lang="nl-NL" dirty="0"/>
          </a:p>
          <a:p>
            <a:r>
              <a:rPr lang="nl-NL" i="1" dirty="0"/>
              <a:t>Deze voorwaarden zijn terug te vinden in het </a:t>
            </a:r>
            <a:r>
              <a:rPr lang="nl-NL" i="1" dirty="0">
                <a:hlinkClick r:id="rId3"/>
              </a:rPr>
              <a:t>document</a:t>
            </a:r>
            <a:r>
              <a:rPr lang="nl-NL" i="1" dirty="0"/>
              <a:t> Regeling </a:t>
            </a:r>
            <a:r>
              <a:rPr lang="nl-NL" i="1" dirty="0" err="1"/>
              <a:t>Cijfergeving</a:t>
            </a:r>
            <a:r>
              <a:rPr lang="nl-NL" i="1" dirty="0"/>
              <a:t>, Beoordeling &amp; Bevorderingsnormen</a:t>
            </a:r>
          </a:p>
        </p:txBody>
      </p:sp>
      <p:pic>
        <p:nvPicPr>
          <p:cNvPr id="6" name="Afbeelding 5">
            <a:extLst>
              <a:ext uri="{FF2B5EF4-FFF2-40B4-BE49-F238E27FC236}">
                <a16:creationId xmlns:a16="http://schemas.microsoft.com/office/drawing/2014/main" id="{CADC660B-4B45-D6D5-D0DA-09AAC7578F1A}"/>
              </a:ext>
            </a:extLst>
          </p:cNvPr>
          <p:cNvPicPr>
            <a:picLocks noChangeAspect="1"/>
          </p:cNvPicPr>
          <p:nvPr/>
        </p:nvPicPr>
        <p:blipFill>
          <a:blip r:embed="rId4"/>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2902379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42"/>
          <p:cNvSpPr txBox="1">
            <a:spLocks noGrp="1"/>
          </p:cNvSpPr>
          <p:nvPr>
            <p:ph type="subTitle" idx="1"/>
          </p:nvPr>
        </p:nvSpPr>
        <p:spPr>
          <a:xfrm>
            <a:off x="1227075" y="3052255"/>
            <a:ext cx="52275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6" name="Google Shape;506;p42"/>
          <p:cNvSpPr txBox="1">
            <a:spLocks noGrp="1"/>
          </p:cNvSpPr>
          <p:nvPr>
            <p:ph type="title"/>
          </p:nvPr>
        </p:nvSpPr>
        <p:spPr>
          <a:xfrm>
            <a:off x="2780800" y="2311050"/>
            <a:ext cx="6598150" cy="572700"/>
          </a:xfrm>
          <a:prstGeom prst="rect">
            <a:avLst/>
          </a:prstGeom>
        </p:spPr>
        <p:txBody>
          <a:bodyPr spcFirstLastPara="1" wrap="square" lIns="91425" tIns="91425" rIns="91425" bIns="91425" anchor="ctr" anchorCtr="0">
            <a:noAutofit/>
          </a:bodyPr>
          <a:lstStyle/>
          <a:p>
            <a:r>
              <a:rPr lang="nl-NL" dirty="0"/>
              <a:t>Het vervolg </a:t>
            </a:r>
            <a:endParaRPr dirty="0"/>
          </a:p>
        </p:txBody>
      </p:sp>
      <p:sp>
        <p:nvSpPr>
          <p:cNvPr id="507" name="Google Shape;507;p42"/>
          <p:cNvSpPr txBox="1">
            <a:spLocks noGrp="1"/>
          </p:cNvSpPr>
          <p:nvPr>
            <p:ph type="title" idx="2"/>
          </p:nvPr>
        </p:nvSpPr>
        <p:spPr>
          <a:xfrm>
            <a:off x="1133650" y="1762200"/>
            <a:ext cx="1647000" cy="12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508" name="Google Shape;508;p42"/>
          <p:cNvCxnSpPr/>
          <p:nvPr/>
        </p:nvCxnSpPr>
        <p:spPr>
          <a:xfrm>
            <a:off x="1075300" y="2981950"/>
            <a:ext cx="4442100" cy="0"/>
          </a:xfrm>
          <a:prstGeom prst="straightConnector1">
            <a:avLst/>
          </a:prstGeom>
          <a:noFill/>
          <a:ln w="9525" cap="flat" cmpd="sng">
            <a:solidFill>
              <a:schemeClr val="dk1"/>
            </a:solidFill>
            <a:prstDash val="solid"/>
            <a:round/>
            <a:headEnd type="none" w="med" len="med"/>
            <a:tailEnd type="none" w="med" len="med"/>
          </a:ln>
        </p:spPr>
      </p:cxnSp>
      <p:cxnSp>
        <p:nvCxnSpPr>
          <p:cNvPr id="509" name="Google Shape;509;p42"/>
          <p:cNvCxnSpPr/>
          <p:nvPr/>
        </p:nvCxnSpPr>
        <p:spPr>
          <a:xfrm>
            <a:off x="1075300" y="1778500"/>
            <a:ext cx="4442100" cy="0"/>
          </a:xfrm>
          <a:prstGeom prst="straightConnector1">
            <a:avLst/>
          </a:prstGeom>
          <a:noFill/>
          <a:ln w="9525" cap="flat" cmpd="sng">
            <a:solidFill>
              <a:schemeClr val="dk1"/>
            </a:solidFill>
            <a:prstDash val="solid"/>
            <a:round/>
            <a:headEnd type="none" w="med" len="med"/>
            <a:tailEnd type="none" w="med" len="med"/>
          </a:ln>
        </p:spPr>
      </p:cxnSp>
      <p:sp>
        <p:nvSpPr>
          <p:cNvPr id="510" name="Google Shape;510;p42"/>
          <p:cNvSpPr/>
          <p:nvPr/>
        </p:nvSpPr>
        <p:spPr>
          <a:xfrm>
            <a:off x="2895600" y="2043900"/>
            <a:ext cx="2537703" cy="313659"/>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sp>
        <p:nvSpPr>
          <p:cNvPr id="511" name="Google Shape;511;p42"/>
          <p:cNvSpPr txBox="1">
            <a:spLocks noGrp="1"/>
          </p:cNvSpPr>
          <p:nvPr>
            <p:ph type="ctrTitle" idx="4294967295"/>
          </p:nvPr>
        </p:nvSpPr>
        <p:spPr>
          <a:xfrm rot="-5400000">
            <a:off x="-2454425" y="2335224"/>
            <a:ext cx="5507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grpSp>
        <p:nvGrpSpPr>
          <p:cNvPr id="512" name="Google Shape;512;p42"/>
          <p:cNvGrpSpPr/>
          <p:nvPr/>
        </p:nvGrpSpPr>
        <p:grpSpPr>
          <a:xfrm>
            <a:off x="8317048" y="4557853"/>
            <a:ext cx="485650" cy="73875"/>
            <a:chOff x="8317048" y="4557853"/>
            <a:chExt cx="485650" cy="73875"/>
          </a:xfrm>
        </p:grpSpPr>
        <p:sp>
          <p:nvSpPr>
            <p:cNvPr id="513" name="Google Shape;513;p42"/>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a:extLst>
              <a:ext uri="{FF2B5EF4-FFF2-40B4-BE49-F238E27FC236}">
                <a16:creationId xmlns:a16="http://schemas.microsoft.com/office/drawing/2014/main" id="{76AB2E8C-643A-99B9-8FA6-48A4119C91FF}"/>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136466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51E55ED-5E73-EB97-3E0A-A1F100A1D396}"/>
              </a:ext>
            </a:extLst>
          </p:cNvPr>
          <p:cNvSpPr>
            <a:spLocks noGrp="1"/>
          </p:cNvSpPr>
          <p:nvPr>
            <p:ph type="sldNum" idx="12"/>
          </p:nvPr>
        </p:nvSpPr>
        <p:spPr/>
        <p:txBody>
          <a:bodyPr/>
          <a:lstStyle/>
          <a:p>
            <a:pPr marL="0" lvl="0" indent="0" algn="ctr" rtl="0">
              <a:spcBef>
                <a:spcPts val="0"/>
              </a:spcBef>
              <a:spcAft>
                <a:spcPts val="0"/>
              </a:spcAft>
              <a:buNone/>
            </a:pPr>
            <a:endParaRPr lang="nl-NL" dirty="0"/>
          </a:p>
        </p:txBody>
      </p:sp>
      <p:sp>
        <p:nvSpPr>
          <p:cNvPr id="3" name="Titel 2">
            <a:extLst>
              <a:ext uri="{FF2B5EF4-FFF2-40B4-BE49-F238E27FC236}">
                <a16:creationId xmlns:a16="http://schemas.microsoft.com/office/drawing/2014/main" id="{96455CB5-73D1-2D74-74F0-B803846ACE36}"/>
              </a:ext>
            </a:extLst>
          </p:cNvPr>
          <p:cNvSpPr>
            <a:spLocks noGrp="1"/>
          </p:cNvSpPr>
          <p:nvPr>
            <p:ph type="title"/>
          </p:nvPr>
        </p:nvSpPr>
        <p:spPr/>
        <p:txBody>
          <a:bodyPr/>
          <a:lstStyle/>
          <a:p>
            <a:r>
              <a:rPr lang="nl-NL" dirty="0"/>
              <a:t>Van 5 havo naar 5 vwo?</a:t>
            </a:r>
          </a:p>
        </p:txBody>
      </p:sp>
      <p:sp>
        <p:nvSpPr>
          <p:cNvPr id="5" name="Tekstvak 4">
            <a:extLst>
              <a:ext uri="{FF2B5EF4-FFF2-40B4-BE49-F238E27FC236}">
                <a16:creationId xmlns:a16="http://schemas.microsoft.com/office/drawing/2014/main" id="{E057C691-13E7-2E6F-1A70-AD26CE61E6B1}"/>
              </a:ext>
            </a:extLst>
          </p:cNvPr>
          <p:cNvSpPr txBox="1"/>
          <p:nvPr/>
        </p:nvSpPr>
        <p:spPr>
          <a:xfrm>
            <a:off x="1060450" y="1212731"/>
            <a:ext cx="7118350" cy="1600438"/>
          </a:xfrm>
          <a:prstGeom prst="rect">
            <a:avLst/>
          </a:prstGeom>
          <a:noFill/>
        </p:spPr>
        <p:txBody>
          <a:bodyPr wrap="square">
            <a:spAutoFit/>
          </a:bodyPr>
          <a:lstStyle/>
          <a:p>
            <a:r>
              <a:rPr lang="nl-NL" sz="1400" u="sng" dirty="0">
                <a:latin typeface="+mj-lt"/>
                <a:cs typeface="Segoe UI Light" panose="020B0502040204020203" pitchFamily="34" charset="0"/>
              </a:rPr>
              <a:t>Belangrijk om te weten:</a:t>
            </a:r>
          </a:p>
          <a:p>
            <a:endParaRPr lang="nl-NL" sz="1400" dirty="0">
              <a:latin typeface="+mj-lt"/>
              <a:cs typeface="Segoe UI Light" panose="020B0502040204020203" pitchFamily="34" charset="0"/>
            </a:endParaRPr>
          </a:p>
          <a:p>
            <a:r>
              <a:rPr lang="nl-NL" sz="1400" dirty="0">
                <a:latin typeface="+mj-lt"/>
                <a:cs typeface="Segoe UI Light" panose="020B0502040204020203" pitchFamily="34" charset="0"/>
              </a:rPr>
              <a:t>Een tweede moderne vreemde taal in het pakket.</a:t>
            </a:r>
          </a:p>
          <a:p>
            <a:endParaRPr lang="nl-NL" sz="1400" dirty="0">
              <a:latin typeface="+mj-lt"/>
              <a:cs typeface="Segoe UI Light" panose="020B0502040204020203" pitchFamily="34" charset="0"/>
            </a:endParaRPr>
          </a:p>
          <a:p>
            <a:r>
              <a:rPr lang="nl-NL" sz="1400" dirty="0">
                <a:latin typeface="+mj-lt"/>
                <a:cs typeface="Segoe UI Light" panose="020B0502040204020203" pitchFamily="34" charset="0"/>
              </a:rPr>
              <a:t>Het vak wiskunde in het pakket.</a:t>
            </a:r>
          </a:p>
          <a:p>
            <a:endParaRPr lang="nl-NL" sz="1400" dirty="0">
              <a:latin typeface="+mj-lt"/>
              <a:cs typeface="Segoe UI Light" panose="020B0502040204020203" pitchFamily="34" charset="0"/>
            </a:endParaRPr>
          </a:p>
          <a:p>
            <a:r>
              <a:rPr lang="nl-NL" sz="1400" dirty="0">
                <a:latin typeface="+mj-lt"/>
                <a:cs typeface="Segoe UI Light" panose="020B0502040204020203" pitchFamily="34" charset="0"/>
              </a:rPr>
              <a:t>Een extra keuzevak in het pakket. </a:t>
            </a:r>
          </a:p>
        </p:txBody>
      </p:sp>
      <p:pic>
        <p:nvPicPr>
          <p:cNvPr id="6" name="Afbeelding 5">
            <a:extLst>
              <a:ext uri="{FF2B5EF4-FFF2-40B4-BE49-F238E27FC236}">
                <a16:creationId xmlns:a16="http://schemas.microsoft.com/office/drawing/2014/main" id="{EB7E22BD-FFB8-B517-48A8-A008C607D184}"/>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3168582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51E55ED-5E73-EB97-3E0A-A1F100A1D396}"/>
              </a:ext>
            </a:extLst>
          </p:cNvPr>
          <p:cNvSpPr>
            <a:spLocks noGrp="1"/>
          </p:cNvSpPr>
          <p:nvPr>
            <p:ph type="sldNum" idx="12"/>
          </p:nvPr>
        </p:nvSpPr>
        <p:spPr/>
        <p:txBody>
          <a:bodyPr/>
          <a:lstStyle/>
          <a:p>
            <a:pPr marL="0" lvl="0" indent="0" algn="ctr" rtl="0">
              <a:spcBef>
                <a:spcPts val="0"/>
              </a:spcBef>
              <a:spcAft>
                <a:spcPts val="0"/>
              </a:spcAft>
              <a:buNone/>
            </a:pPr>
            <a:endParaRPr lang="nl-NL" dirty="0"/>
          </a:p>
        </p:txBody>
      </p:sp>
      <p:sp>
        <p:nvSpPr>
          <p:cNvPr id="3" name="Titel 2">
            <a:extLst>
              <a:ext uri="{FF2B5EF4-FFF2-40B4-BE49-F238E27FC236}">
                <a16:creationId xmlns:a16="http://schemas.microsoft.com/office/drawing/2014/main" id="{96455CB5-73D1-2D74-74F0-B803846ACE36}"/>
              </a:ext>
            </a:extLst>
          </p:cNvPr>
          <p:cNvSpPr>
            <a:spLocks noGrp="1"/>
          </p:cNvSpPr>
          <p:nvPr>
            <p:ph type="title"/>
          </p:nvPr>
        </p:nvSpPr>
        <p:spPr/>
        <p:txBody>
          <a:bodyPr/>
          <a:lstStyle/>
          <a:p>
            <a:r>
              <a:rPr lang="nl-NL" dirty="0"/>
              <a:t>Het MBO</a:t>
            </a:r>
          </a:p>
        </p:txBody>
      </p:sp>
      <p:sp>
        <p:nvSpPr>
          <p:cNvPr id="5" name="Tekstvak 4">
            <a:extLst>
              <a:ext uri="{FF2B5EF4-FFF2-40B4-BE49-F238E27FC236}">
                <a16:creationId xmlns:a16="http://schemas.microsoft.com/office/drawing/2014/main" id="{E057C691-13E7-2E6F-1A70-AD26CE61E6B1}"/>
              </a:ext>
            </a:extLst>
          </p:cNvPr>
          <p:cNvSpPr txBox="1"/>
          <p:nvPr/>
        </p:nvSpPr>
        <p:spPr>
          <a:xfrm>
            <a:off x="1060450" y="1212731"/>
            <a:ext cx="7118350" cy="3108543"/>
          </a:xfrm>
          <a:prstGeom prst="rect">
            <a:avLst/>
          </a:prstGeom>
          <a:noFill/>
        </p:spPr>
        <p:txBody>
          <a:bodyPr wrap="square">
            <a:spAutoFit/>
          </a:bodyPr>
          <a:lstStyle/>
          <a:p>
            <a:r>
              <a:rPr lang="nl-NL" sz="1400" dirty="0">
                <a:latin typeface="+mj-lt"/>
                <a:cs typeface="Segoe UI Light" panose="020B0502040204020203" pitchFamily="34" charset="0"/>
              </a:rPr>
              <a:t>Het Middelbaar Beroepsonderwijs. </a:t>
            </a:r>
          </a:p>
          <a:p>
            <a:endParaRPr lang="nl-NL" dirty="0">
              <a:latin typeface="+mj-lt"/>
              <a:cs typeface="Segoe UI Light" panose="020B0502040204020203" pitchFamily="34" charset="0"/>
            </a:endParaRPr>
          </a:p>
          <a:p>
            <a:r>
              <a:rPr lang="nl-NL" sz="1400" dirty="0">
                <a:latin typeface="+mj-lt"/>
                <a:cs typeface="Segoe UI Light" panose="020B0502040204020203" pitchFamily="34" charset="0"/>
              </a:rPr>
              <a:t>Praktijkgericht leren.</a:t>
            </a:r>
          </a:p>
          <a:p>
            <a:endParaRPr lang="nl-NL" u="sng" dirty="0">
              <a:latin typeface="+mj-lt"/>
              <a:cs typeface="Segoe UI Light" panose="020B0502040204020203" pitchFamily="34" charset="0"/>
            </a:endParaRPr>
          </a:p>
          <a:p>
            <a:r>
              <a:rPr lang="nl-NL" sz="1400" dirty="0">
                <a:latin typeface="+mj-lt"/>
                <a:cs typeface="Segoe UI Light" panose="020B0502040204020203" pitchFamily="34" charset="0"/>
              </a:rPr>
              <a:t>Leerlingen kunnen met een overgangsbewijs van jaar 3 naar jaar 4 havo/vwo toegang krijgen voor een mbo niveau 4 opleiding.</a:t>
            </a:r>
          </a:p>
          <a:p>
            <a:endParaRPr lang="nl-NL" dirty="0">
              <a:latin typeface="+mj-lt"/>
              <a:cs typeface="Segoe UI Light" panose="020B0502040204020203" pitchFamily="34" charset="0"/>
            </a:endParaRPr>
          </a:p>
          <a:p>
            <a:r>
              <a:rPr lang="nl-NL" sz="1400" dirty="0">
                <a:latin typeface="+mj-lt"/>
                <a:cs typeface="Segoe UI Light" panose="020B0502040204020203" pitchFamily="34" charset="0"/>
              </a:rPr>
              <a:t>Een mbo niveau 4 opleiding duurt gemiddeld 3-4 jaar (afhankelijk van de opleiding en mbo-school).</a:t>
            </a:r>
          </a:p>
          <a:p>
            <a:endParaRPr lang="nl-NL" dirty="0">
              <a:latin typeface="+mj-lt"/>
              <a:cs typeface="Segoe UI Light" panose="020B0502040204020203" pitchFamily="34" charset="0"/>
            </a:endParaRPr>
          </a:p>
          <a:p>
            <a:r>
              <a:rPr lang="nl-NL" sz="1400" dirty="0">
                <a:latin typeface="+mj-lt"/>
                <a:cs typeface="Segoe UI Light" panose="020B0502040204020203" pitchFamily="34" charset="0"/>
              </a:rPr>
              <a:t>Met een mbo niveau 4 opleiding kan een leerling naar het hbo.</a:t>
            </a:r>
          </a:p>
          <a:p>
            <a:endParaRPr lang="nl-NL" dirty="0">
              <a:latin typeface="+mj-lt"/>
              <a:cs typeface="Segoe UI Light" panose="020B0502040204020203" pitchFamily="34" charset="0"/>
            </a:endParaRPr>
          </a:p>
          <a:p>
            <a:r>
              <a:rPr lang="nl-NL" dirty="0" err="1">
                <a:hlinkClick r:id="rId3"/>
              </a:rPr>
              <a:t>KiesMBO</a:t>
            </a:r>
            <a:endParaRPr lang="nl-NL" dirty="0">
              <a:latin typeface="+mj-lt"/>
              <a:cs typeface="Segoe UI Light" panose="020B0502040204020203" pitchFamily="34" charset="0"/>
            </a:endParaRPr>
          </a:p>
          <a:p>
            <a:endParaRPr lang="nl-NL" sz="1400" dirty="0">
              <a:latin typeface="+mj-lt"/>
              <a:cs typeface="Segoe UI Light" panose="020B0502040204020203" pitchFamily="34" charset="0"/>
            </a:endParaRPr>
          </a:p>
        </p:txBody>
      </p:sp>
      <p:pic>
        <p:nvPicPr>
          <p:cNvPr id="4" name="Afbeelding 3">
            <a:extLst>
              <a:ext uri="{FF2B5EF4-FFF2-40B4-BE49-F238E27FC236}">
                <a16:creationId xmlns:a16="http://schemas.microsoft.com/office/drawing/2014/main" id="{1FC37397-F793-0A1F-8DDB-FB4EAB4DF0E6}"/>
              </a:ext>
            </a:extLst>
          </p:cNvPr>
          <p:cNvPicPr>
            <a:picLocks noChangeAspect="1"/>
          </p:cNvPicPr>
          <p:nvPr/>
        </p:nvPicPr>
        <p:blipFill>
          <a:blip r:embed="rId4"/>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2874969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3B78032-B01F-1833-A756-34F0FB08DF8A}"/>
              </a:ext>
            </a:extLst>
          </p:cNvPr>
          <p:cNvSpPr>
            <a:spLocks noGrp="1"/>
          </p:cNvSpPr>
          <p:nvPr>
            <p:ph type="title"/>
          </p:nvPr>
        </p:nvSpPr>
        <p:spPr/>
        <p:txBody>
          <a:bodyPr/>
          <a:lstStyle/>
          <a:p>
            <a:r>
              <a:rPr lang="nl-NL" dirty="0"/>
              <a:t>Doorstoomlijsten</a:t>
            </a:r>
          </a:p>
        </p:txBody>
      </p:sp>
      <p:pic>
        <p:nvPicPr>
          <p:cNvPr id="4" name="Afbeelding 3">
            <a:extLst>
              <a:ext uri="{FF2B5EF4-FFF2-40B4-BE49-F238E27FC236}">
                <a16:creationId xmlns:a16="http://schemas.microsoft.com/office/drawing/2014/main" id="{19AE6C81-BE4A-9D03-038C-11EFB39C3960}"/>
              </a:ext>
            </a:extLst>
          </p:cNvPr>
          <p:cNvPicPr>
            <a:picLocks noChangeAspect="1"/>
          </p:cNvPicPr>
          <p:nvPr/>
        </p:nvPicPr>
        <p:blipFill>
          <a:blip r:embed="rId2"/>
          <a:stretch>
            <a:fillRect/>
          </a:stretch>
        </p:blipFill>
        <p:spPr>
          <a:xfrm>
            <a:off x="986500" y="1126350"/>
            <a:ext cx="5706228" cy="3195488"/>
          </a:xfrm>
          <a:prstGeom prst="rect">
            <a:avLst/>
          </a:prstGeom>
        </p:spPr>
      </p:pic>
      <p:sp>
        <p:nvSpPr>
          <p:cNvPr id="5" name="Tekstvak 4">
            <a:extLst>
              <a:ext uri="{FF2B5EF4-FFF2-40B4-BE49-F238E27FC236}">
                <a16:creationId xmlns:a16="http://schemas.microsoft.com/office/drawing/2014/main" id="{C418FA48-00F7-7E29-F102-3162E7A47145}"/>
              </a:ext>
            </a:extLst>
          </p:cNvPr>
          <p:cNvSpPr txBox="1"/>
          <p:nvPr/>
        </p:nvSpPr>
        <p:spPr>
          <a:xfrm>
            <a:off x="7110663" y="1455821"/>
            <a:ext cx="1600200" cy="1384995"/>
          </a:xfrm>
          <a:prstGeom prst="rect">
            <a:avLst/>
          </a:prstGeom>
          <a:noFill/>
        </p:spPr>
        <p:txBody>
          <a:bodyPr wrap="square" rtlCol="0">
            <a:spAutoFit/>
          </a:bodyPr>
          <a:lstStyle/>
          <a:p>
            <a:r>
              <a:rPr lang="nl-NL" dirty="0"/>
              <a:t>Havo </a:t>
            </a:r>
            <a:r>
              <a:rPr lang="nl-NL" dirty="0">
                <a:sym typeface="Wingdings" panose="05000000000000000000" pitchFamily="2" charset="2"/>
              </a:rPr>
              <a:t> HBO</a:t>
            </a:r>
          </a:p>
          <a:p>
            <a:r>
              <a:rPr lang="nl-NL" sz="1400" dirty="0">
                <a:hlinkClick r:id="rId3"/>
              </a:rPr>
              <a:t>Studiekeuze123</a:t>
            </a:r>
            <a:r>
              <a:rPr lang="nl-NL" sz="1400" dirty="0"/>
              <a:t> </a:t>
            </a:r>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VWO  WO</a:t>
            </a:r>
          </a:p>
          <a:p>
            <a:r>
              <a:rPr lang="nl-NL" sz="1400" dirty="0">
                <a:hlinkClick r:id="rId4"/>
              </a:rPr>
              <a:t>Studiekeuze123</a:t>
            </a:r>
            <a:endParaRPr lang="nl-NL" dirty="0"/>
          </a:p>
        </p:txBody>
      </p:sp>
      <p:pic>
        <p:nvPicPr>
          <p:cNvPr id="6" name="Afbeelding 5">
            <a:extLst>
              <a:ext uri="{FF2B5EF4-FFF2-40B4-BE49-F238E27FC236}">
                <a16:creationId xmlns:a16="http://schemas.microsoft.com/office/drawing/2014/main" id="{62D744D9-CD98-F5A8-E323-392C54A4B780}"/>
              </a:ext>
            </a:extLst>
          </p:cNvPr>
          <p:cNvPicPr>
            <a:picLocks noChangeAspect="1"/>
          </p:cNvPicPr>
          <p:nvPr/>
        </p:nvPicPr>
        <p:blipFill>
          <a:blip r:embed="rId5"/>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2596805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42"/>
          <p:cNvSpPr txBox="1">
            <a:spLocks noGrp="1"/>
          </p:cNvSpPr>
          <p:nvPr>
            <p:ph type="subTitle" idx="1"/>
          </p:nvPr>
        </p:nvSpPr>
        <p:spPr>
          <a:xfrm>
            <a:off x="1227075" y="3052255"/>
            <a:ext cx="52275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6" name="Google Shape;506;p42"/>
          <p:cNvSpPr txBox="1">
            <a:spLocks noGrp="1"/>
          </p:cNvSpPr>
          <p:nvPr>
            <p:ph type="title"/>
          </p:nvPr>
        </p:nvSpPr>
        <p:spPr>
          <a:xfrm>
            <a:off x="2780800" y="2311050"/>
            <a:ext cx="6598150" cy="572700"/>
          </a:xfrm>
          <a:prstGeom prst="rect">
            <a:avLst/>
          </a:prstGeom>
        </p:spPr>
        <p:txBody>
          <a:bodyPr spcFirstLastPara="1" wrap="square" lIns="91425" tIns="91425" rIns="91425" bIns="91425" anchor="ctr" anchorCtr="0">
            <a:noAutofit/>
          </a:bodyPr>
          <a:lstStyle/>
          <a:p>
            <a:r>
              <a:rPr lang="nl-NL" dirty="0"/>
              <a:t>Jaaragenda </a:t>
            </a:r>
            <a:endParaRPr dirty="0"/>
          </a:p>
        </p:txBody>
      </p:sp>
      <p:sp>
        <p:nvSpPr>
          <p:cNvPr id="507" name="Google Shape;507;p42"/>
          <p:cNvSpPr txBox="1">
            <a:spLocks noGrp="1"/>
          </p:cNvSpPr>
          <p:nvPr>
            <p:ph type="title" idx="2"/>
          </p:nvPr>
        </p:nvSpPr>
        <p:spPr>
          <a:xfrm>
            <a:off x="1133650" y="1762200"/>
            <a:ext cx="1647000" cy="12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508" name="Google Shape;508;p42"/>
          <p:cNvCxnSpPr/>
          <p:nvPr/>
        </p:nvCxnSpPr>
        <p:spPr>
          <a:xfrm>
            <a:off x="1075300" y="2981950"/>
            <a:ext cx="4442100" cy="0"/>
          </a:xfrm>
          <a:prstGeom prst="straightConnector1">
            <a:avLst/>
          </a:prstGeom>
          <a:noFill/>
          <a:ln w="9525" cap="flat" cmpd="sng">
            <a:solidFill>
              <a:schemeClr val="dk1"/>
            </a:solidFill>
            <a:prstDash val="solid"/>
            <a:round/>
            <a:headEnd type="none" w="med" len="med"/>
            <a:tailEnd type="none" w="med" len="med"/>
          </a:ln>
        </p:spPr>
      </p:cxnSp>
      <p:cxnSp>
        <p:nvCxnSpPr>
          <p:cNvPr id="509" name="Google Shape;509;p42"/>
          <p:cNvCxnSpPr/>
          <p:nvPr/>
        </p:nvCxnSpPr>
        <p:spPr>
          <a:xfrm>
            <a:off x="1075300" y="1778500"/>
            <a:ext cx="4442100" cy="0"/>
          </a:xfrm>
          <a:prstGeom prst="straightConnector1">
            <a:avLst/>
          </a:prstGeom>
          <a:noFill/>
          <a:ln w="9525" cap="flat" cmpd="sng">
            <a:solidFill>
              <a:schemeClr val="dk1"/>
            </a:solidFill>
            <a:prstDash val="solid"/>
            <a:round/>
            <a:headEnd type="none" w="med" len="med"/>
            <a:tailEnd type="none" w="med" len="med"/>
          </a:ln>
        </p:spPr>
      </p:cxnSp>
      <p:sp>
        <p:nvSpPr>
          <p:cNvPr id="510" name="Google Shape;510;p42"/>
          <p:cNvSpPr/>
          <p:nvPr/>
        </p:nvSpPr>
        <p:spPr>
          <a:xfrm>
            <a:off x="2895600" y="2043900"/>
            <a:ext cx="2537703" cy="313659"/>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sp>
        <p:nvSpPr>
          <p:cNvPr id="511" name="Google Shape;511;p42"/>
          <p:cNvSpPr txBox="1">
            <a:spLocks noGrp="1"/>
          </p:cNvSpPr>
          <p:nvPr>
            <p:ph type="ctrTitle" idx="4294967295"/>
          </p:nvPr>
        </p:nvSpPr>
        <p:spPr>
          <a:xfrm rot="-5400000">
            <a:off x="-2454425" y="2335224"/>
            <a:ext cx="5507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grpSp>
        <p:nvGrpSpPr>
          <p:cNvPr id="512" name="Google Shape;512;p42"/>
          <p:cNvGrpSpPr/>
          <p:nvPr/>
        </p:nvGrpSpPr>
        <p:grpSpPr>
          <a:xfrm>
            <a:off x="8317048" y="4557853"/>
            <a:ext cx="485650" cy="73875"/>
            <a:chOff x="8317048" y="4557853"/>
            <a:chExt cx="485650" cy="73875"/>
          </a:xfrm>
        </p:grpSpPr>
        <p:sp>
          <p:nvSpPr>
            <p:cNvPr id="513" name="Google Shape;513;p42"/>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a:extLst>
              <a:ext uri="{FF2B5EF4-FFF2-40B4-BE49-F238E27FC236}">
                <a16:creationId xmlns:a16="http://schemas.microsoft.com/office/drawing/2014/main" id="{65AB5836-A637-459D-9629-4A20215B7CC6}"/>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3580600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6455CB5-73D1-2D74-74F0-B803846ACE36}"/>
              </a:ext>
            </a:extLst>
          </p:cNvPr>
          <p:cNvSpPr>
            <a:spLocks noGrp="1"/>
          </p:cNvSpPr>
          <p:nvPr>
            <p:ph type="title"/>
          </p:nvPr>
        </p:nvSpPr>
        <p:spPr>
          <a:xfrm>
            <a:off x="883285" y="279330"/>
            <a:ext cx="7455600" cy="572700"/>
          </a:xfrm>
        </p:spPr>
        <p:txBody>
          <a:bodyPr/>
          <a:lstStyle/>
          <a:p>
            <a:r>
              <a:rPr lang="nl-NL" dirty="0"/>
              <a:t>Jaarplanning</a:t>
            </a:r>
          </a:p>
        </p:txBody>
      </p:sp>
      <p:pic>
        <p:nvPicPr>
          <p:cNvPr id="4" name="Afbeelding 3">
            <a:extLst>
              <a:ext uri="{FF2B5EF4-FFF2-40B4-BE49-F238E27FC236}">
                <a16:creationId xmlns:a16="http://schemas.microsoft.com/office/drawing/2014/main" id="{DDDC6F73-CA9F-8412-0ADD-462498D8FC47}"/>
              </a:ext>
            </a:extLst>
          </p:cNvPr>
          <p:cNvPicPr>
            <a:picLocks noChangeAspect="1"/>
          </p:cNvPicPr>
          <p:nvPr/>
        </p:nvPicPr>
        <p:blipFill>
          <a:blip r:embed="rId3"/>
          <a:stretch>
            <a:fillRect/>
          </a:stretch>
        </p:blipFill>
        <p:spPr>
          <a:xfrm>
            <a:off x="7624800" y="144532"/>
            <a:ext cx="1140960" cy="572700"/>
          </a:xfrm>
          <a:prstGeom prst="rect">
            <a:avLst/>
          </a:prstGeom>
        </p:spPr>
      </p:pic>
      <p:sp>
        <p:nvSpPr>
          <p:cNvPr id="6" name="Tekstvak 5">
            <a:extLst>
              <a:ext uri="{FF2B5EF4-FFF2-40B4-BE49-F238E27FC236}">
                <a16:creationId xmlns:a16="http://schemas.microsoft.com/office/drawing/2014/main" id="{CED545F5-999D-A969-0705-5E64191057C7}"/>
              </a:ext>
            </a:extLst>
          </p:cNvPr>
          <p:cNvSpPr txBox="1"/>
          <p:nvPr/>
        </p:nvSpPr>
        <p:spPr>
          <a:xfrm>
            <a:off x="974558" y="986827"/>
            <a:ext cx="7342501" cy="3693319"/>
          </a:xfrm>
          <a:prstGeom prst="rect">
            <a:avLst/>
          </a:prstGeom>
          <a:noFill/>
        </p:spPr>
        <p:txBody>
          <a:bodyPr wrap="square" rtlCol="0">
            <a:spAutoFit/>
          </a:bodyPr>
          <a:lstStyle/>
          <a:p>
            <a:pPr marL="285750" indent="-285750">
              <a:buFont typeface="Arial" panose="020B0604020202020204" pitchFamily="34" charset="0"/>
              <a:buChar char="•"/>
            </a:pPr>
            <a:r>
              <a:rPr lang="nl-NL" sz="2200" dirty="0">
                <a:latin typeface="Aptos" panose="020B0004020202020204" pitchFamily="34" charset="0"/>
              </a:rPr>
              <a:t>12 december: invullen profiel- en vakkenkeuze mogelijk in Zermelo</a:t>
            </a:r>
          </a:p>
          <a:p>
            <a:pPr marL="285750" indent="-285750">
              <a:buFont typeface="Arial" panose="020B0604020202020204" pitchFamily="34" charset="0"/>
              <a:buChar char="•"/>
            </a:pPr>
            <a:r>
              <a:rPr lang="nl-NL" sz="2200" dirty="0">
                <a:latin typeface="Aptos" panose="020B0004020202020204" pitchFamily="34" charset="0"/>
              </a:rPr>
              <a:t>9-13 december: voorlichting nieuwe vakken bovenbouw</a:t>
            </a:r>
          </a:p>
          <a:p>
            <a:pPr marL="285750" indent="-285750">
              <a:buFont typeface="Arial" panose="020B0604020202020204" pitchFamily="34" charset="0"/>
              <a:buChar char="•"/>
            </a:pPr>
            <a:r>
              <a:rPr lang="nl-NL" sz="2200" dirty="0">
                <a:latin typeface="Aptos" panose="020B0004020202020204" pitchFamily="34" charset="0"/>
              </a:rPr>
              <a:t>9-13 december: voorlichting decaan</a:t>
            </a:r>
          </a:p>
          <a:p>
            <a:pPr marL="285750" indent="-285750">
              <a:buFont typeface="Arial" panose="020B0604020202020204" pitchFamily="34" charset="0"/>
              <a:buChar char="•"/>
            </a:pPr>
            <a:r>
              <a:rPr lang="nl-NL" sz="2200" dirty="0">
                <a:latin typeface="Aptos" panose="020B0004020202020204" pitchFamily="34" charset="0"/>
              </a:rPr>
              <a:t>16 januari: advies docenten in Magister</a:t>
            </a:r>
          </a:p>
          <a:p>
            <a:pPr marL="285750" indent="-285750">
              <a:buFont typeface="Arial" panose="020B0604020202020204" pitchFamily="34" charset="0"/>
              <a:buChar char="•"/>
            </a:pPr>
            <a:r>
              <a:rPr lang="nl-NL" sz="2200" b="1" dirty="0">
                <a:latin typeface="Aptos" panose="020B0004020202020204" pitchFamily="34" charset="0"/>
              </a:rPr>
              <a:t>30 januari: voorlopige profielkeuze in Zermelo</a:t>
            </a:r>
          </a:p>
          <a:p>
            <a:pPr marL="285750" indent="-285750">
              <a:buFont typeface="Arial" panose="020B0604020202020204" pitchFamily="34" charset="0"/>
              <a:buChar char="•"/>
            </a:pPr>
            <a:r>
              <a:rPr lang="nl-NL" sz="2200" dirty="0">
                <a:latin typeface="Aptos" panose="020B0004020202020204" pitchFamily="34" charset="0"/>
              </a:rPr>
              <a:t>Januari/februari: mogelijkheid tot gesprek met de decaan en meet &amp; </a:t>
            </a:r>
            <a:r>
              <a:rPr lang="nl-NL" sz="2200" dirty="0" err="1">
                <a:latin typeface="Aptos" panose="020B0004020202020204" pitchFamily="34" charset="0"/>
              </a:rPr>
              <a:t>greet</a:t>
            </a:r>
            <a:r>
              <a:rPr lang="nl-NL" sz="2200" dirty="0">
                <a:latin typeface="Aptos" panose="020B0004020202020204" pitchFamily="34" charset="0"/>
              </a:rPr>
              <a:t> bovenbouwleerlingen</a:t>
            </a:r>
          </a:p>
          <a:p>
            <a:pPr marL="285750" indent="-285750">
              <a:buFont typeface="Arial" panose="020B0604020202020204" pitchFamily="34" charset="0"/>
              <a:buChar char="•"/>
            </a:pPr>
            <a:r>
              <a:rPr lang="nl-NL" sz="2200" b="1" dirty="0">
                <a:latin typeface="Aptos" panose="020B0004020202020204" pitchFamily="34" charset="0"/>
              </a:rPr>
              <a:t>27 februari: definitieve profielkeuze in Zermelo</a:t>
            </a:r>
          </a:p>
          <a:p>
            <a:pPr marL="285750" indent="-285750">
              <a:buFont typeface="Arial" panose="020B0604020202020204" pitchFamily="34" charset="0"/>
              <a:buChar char="•"/>
            </a:pPr>
            <a:r>
              <a:rPr lang="nl-NL" sz="2200" dirty="0">
                <a:latin typeface="Aptos" panose="020B0004020202020204" pitchFamily="34" charset="0"/>
              </a:rPr>
              <a:t>30 mei: afronden LOB </a:t>
            </a:r>
            <a:r>
              <a:rPr lang="nl-NL" sz="2200" dirty="0" err="1">
                <a:latin typeface="Aptos" panose="020B0004020202020204" pitchFamily="34" charset="0"/>
              </a:rPr>
              <a:t>lyceo</a:t>
            </a:r>
            <a:endParaRPr lang="nl-NL" sz="2200" dirty="0">
              <a:latin typeface="Aptos" panose="020B0004020202020204" pitchFamily="34" charset="0"/>
            </a:endParaRP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374837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42"/>
          <p:cNvSpPr txBox="1">
            <a:spLocks noGrp="1"/>
          </p:cNvSpPr>
          <p:nvPr>
            <p:ph type="subTitle" idx="1"/>
          </p:nvPr>
        </p:nvSpPr>
        <p:spPr>
          <a:xfrm>
            <a:off x="1227075" y="3052255"/>
            <a:ext cx="52275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6" name="Google Shape;506;p42"/>
          <p:cNvSpPr txBox="1">
            <a:spLocks noGrp="1"/>
          </p:cNvSpPr>
          <p:nvPr>
            <p:ph type="title"/>
          </p:nvPr>
        </p:nvSpPr>
        <p:spPr>
          <a:xfrm>
            <a:off x="2780800" y="2311050"/>
            <a:ext cx="6598150" cy="572700"/>
          </a:xfrm>
          <a:prstGeom prst="rect">
            <a:avLst/>
          </a:prstGeom>
        </p:spPr>
        <p:txBody>
          <a:bodyPr spcFirstLastPara="1" wrap="square" lIns="91425" tIns="91425" rIns="91425" bIns="91425" anchor="ctr" anchorCtr="0">
            <a:noAutofit/>
          </a:bodyPr>
          <a:lstStyle/>
          <a:p>
            <a:r>
              <a:rPr lang="nl-NL" dirty="0"/>
              <a:t>Meet &amp; Greet </a:t>
            </a:r>
            <a:endParaRPr dirty="0"/>
          </a:p>
        </p:txBody>
      </p:sp>
      <p:sp>
        <p:nvSpPr>
          <p:cNvPr id="507" name="Google Shape;507;p42"/>
          <p:cNvSpPr txBox="1">
            <a:spLocks noGrp="1"/>
          </p:cNvSpPr>
          <p:nvPr>
            <p:ph type="title" idx="2"/>
          </p:nvPr>
        </p:nvSpPr>
        <p:spPr>
          <a:xfrm>
            <a:off x="1133650" y="1762200"/>
            <a:ext cx="1647000" cy="12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cxnSp>
        <p:nvCxnSpPr>
          <p:cNvPr id="508" name="Google Shape;508;p42"/>
          <p:cNvCxnSpPr/>
          <p:nvPr/>
        </p:nvCxnSpPr>
        <p:spPr>
          <a:xfrm>
            <a:off x="1075300" y="2981950"/>
            <a:ext cx="4442100" cy="0"/>
          </a:xfrm>
          <a:prstGeom prst="straightConnector1">
            <a:avLst/>
          </a:prstGeom>
          <a:noFill/>
          <a:ln w="9525" cap="flat" cmpd="sng">
            <a:solidFill>
              <a:schemeClr val="dk1"/>
            </a:solidFill>
            <a:prstDash val="solid"/>
            <a:round/>
            <a:headEnd type="none" w="med" len="med"/>
            <a:tailEnd type="none" w="med" len="med"/>
          </a:ln>
        </p:spPr>
      </p:cxnSp>
      <p:cxnSp>
        <p:nvCxnSpPr>
          <p:cNvPr id="509" name="Google Shape;509;p42"/>
          <p:cNvCxnSpPr/>
          <p:nvPr/>
        </p:nvCxnSpPr>
        <p:spPr>
          <a:xfrm>
            <a:off x="1075300" y="1778500"/>
            <a:ext cx="4442100" cy="0"/>
          </a:xfrm>
          <a:prstGeom prst="straightConnector1">
            <a:avLst/>
          </a:prstGeom>
          <a:noFill/>
          <a:ln w="9525" cap="flat" cmpd="sng">
            <a:solidFill>
              <a:schemeClr val="dk1"/>
            </a:solidFill>
            <a:prstDash val="solid"/>
            <a:round/>
            <a:headEnd type="none" w="med" len="med"/>
            <a:tailEnd type="none" w="med" len="med"/>
          </a:ln>
        </p:spPr>
      </p:cxnSp>
      <p:sp>
        <p:nvSpPr>
          <p:cNvPr id="510" name="Google Shape;510;p42"/>
          <p:cNvSpPr/>
          <p:nvPr/>
        </p:nvSpPr>
        <p:spPr>
          <a:xfrm>
            <a:off x="2895600" y="2043900"/>
            <a:ext cx="2537703" cy="313659"/>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sp>
        <p:nvSpPr>
          <p:cNvPr id="511" name="Google Shape;511;p42"/>
          <p:cNvSpPr txBox="1">
            <a:spLocks noGrp="1"/>
          </p:cNvSpPr>
          <p:nvPr>
            <p:ph type="ctrTitle" idx="4294967295"/>
          </p:nvPr>
        </p:nvSpPr>
        <p:spPr>
          <a:xfrm rot="-5400000">
            <a:off x="-2454425" y="2335224"/>
            <a:ext cx="5507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grpSp>
        <p:nvGrpSpPr>
          <p:cNvPr id="512" name="Google Shape;512;p42"/>
          <p:cNvGrpSpPr/>
          <p:nvPr/>
        </p:nvGrpSpPr>
        <p:grpSpPr>
          <a:xfrm>
            <a:off x="8317048" y="4557853"/>
            <a:ext cx="485650" cy="73875"/>
            <a:chOff x="8317048" y="4557853"/>
            <a:chExt cx="485650" cy="73875"/>
          </a:xfrm>
        </p:grpSpPr>
        <p:sp>
          <p:nvSpPr>
            <p:cNvPr id="513" name="Google Shape;513;p42"/>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a:extLst>
              <a:ext uri="{FF2B5EF4-FFF2-40B4-BE49-F238E27FC236}">
                <a16:creationId xmlns:a16="http://schemas.microsoft.com/office/drawing/2014/main" id="{81BEE85F-1902-E19F-3039-C4A1EDDE6F29}"/>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221266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B1E3ED9-AC16-E7FD-2DE7-1A6BE64E7A22}"/>
              </a:ext>
            </a:extLst>
          </p:cNvPr>
          <p:cNvSpPr>
            <a:spLocks noGrp="1"/>
          </p:cNvSpPr>
          <p:nvPr>
            <p:ph type="title"/>
          </p:nvPr>
        </p:nvSpPr>
        <p:spPr>
          <a:xfrm>
            <a:off x="932185" y="286963"/>
            <a:ext cx="7455600" cy="572700"/>
          </a:xfrm>
        </p:spPr>
        <p:txBody>
          <a:bodyPr/>
          <a:lstStyle/>
          <a:p>
            <a:r>
              <a:rPr lang="nl-NL" dirty="0" err="1"/>
              <a:t>Nudge</a:t>
            </a:r>
            <a:r>
              <a:rPr lang="nl-NL" dirty="0"/>
              <a:t> brief</a:t>
            </a:r>
          </a:p>
        </p:txBody>
      </p:sp>
      <p:pic>
        <p:nvPicPr>
          <p:cNvPr id="5" name="Afbeelding 4" descr="Afbeelding met schermopname, ontwerp&#10;&#10;Automatisch gegenereerde beschrijving">
            <a:extLst>
              <a:ext uri="{FF2B5EF4-FFF2-40B4-BE49-F238E27FC236}">
                <a16:creationId xmlns:a16="http://schemas.microsoft.com/office/drawing/2014/main" id="{69D4F506-67A5-1183-2787-2ADE0D746EC8}"/>
              </a:ext>
            </a:extLst>
          </p:cNvPr>
          <p:cNvPicPr>
            <a:picLocks noChangeAspect="1"/>
          </p:cNvPicPr>
          <p:nvPr/>
        </p:nvPicPr>
        <p:blipFill>
          <a:blip r:embed="rId2"/>
          <a:stretch>
            <a:fillRect/>
          </a:stretch>
        </p:blipFill>
        <p:spPr>
          <a:xfrm>
            <a:off x="847963" y="925588"/>
            <a:ext cx="7080847" cy="4217912"/>
          </a:xfrm>
          <a:prstGeom prst="rect">
            <a:avLst/>
          </a:prstGeom>
        </p:spPr>
      </p:pic>
      <p:pic>
        <p:nvPicPr>
          <p:cNvPr id="6" name="Afbeelding 5">
            <a:extLst>
              <a:ext uri="{FF2B5EF4-FFF2-40B4-BE49-F238E27FC236}">
                <a16:creationId xmlns:a16="http://schemas.microsoft.com/office/drawing/2014/main" id="{50EE9902-1D7F-2BEC-06EA-94A0A030232C}"/>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4164823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51E55ED-5E73-EB97-3E0A-A1F100A1D39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NL" smtClean="0"/>
              <a:t>40</a:t>
            </a:fld>
            <a:endParaRPr lang="nl-NL"/>
          </a:p>
        </p:txBody>
      </p:sp>
      <p:sp>
        <p:nvSpPr>
          <p:cNvPr id="3" name="Titel 2">
            <a:extLst>
              <a:ext uri="{FF2B5EF4-FFF2-40B4-BE49-F238E27FC236}">
                <a16:creationId xmlns:a16="http://schemas.microsoft.com/office/drawing/2014/main" id="{96455CB5-73D1-2D74-74F0-B803846ACE36}"/>
              </a:ext>
            </a:extLst>
          </p:cNvPr>
          <p:cNvSpPr>
            <a:spLocks noGrp="1"/>
          </p:cNvSpPr>
          <p:nvPr>
            <p:ph type="title"/>
          </p:nvPr>
        </p:nvSpPr>
        <p:spPr>
          <a:xfrm>
            <a:off x="883285" y="378390"/>
            <a:ext cx="7455600" cy="572700"/>
          </a:xfrm>
        </p:spPr>
        <p:txBody>
          <a:bodyPr/>
          <a:lstStyle/>
          <a:p>
            <a:r>
              <a:rPr lang="nl-NL" dirty="0"/>
              <a:t>Onze bovenbouw leerlingen</a:t>
            </a:r>
          </a:p>
        </p:txBody>
      </p:sp>
      <p:sp>
        <p:nvSpPr>
          <p:cNvPr id="5" name="Tekstvak 4">
            <a:extLst>
              <a:ext uri="{FF2B5EF4-FFF2-40B4-BE49-F238E27FC236}">
                <a16:creationId xmlns:a16="http://schemas.microsoft.com/office/drawing/2014/main" id="{E057C691-13E7-2E6F-1A70-AD26CE61E6B1}"/>
              </a:ext>
            </a:extLst>
          </p:cNvPr>
          <p:cNvSpPr txBox="1"/>
          <p:nvPr/>
        </p:nvSpPr>
        <p:spPr>
          <a:xfrm>
            <a:off x="883285" y="1117461"/>
            <a:ext cx="7118350" cy="2923877"/>
          </a:xfrm>
          <a:prstGeom prst="rect">
            <a:avLst/>
          </a:prstGeom>
          <a:noFill/>
        </p:spPr>
        <p:txBody>
          <a:bodyPr wrap="square">
            <a:spAutoFit/>
          </a:bodyPr>
          <a:lstStyle/>
          <a:p>
            <a:endParaRPr lang="nl-NL" sz="1600" dirty="0">
              <a:solidFill>
                <a:schemeClr val="tx1"/>
              </a:solidFill>
              <a:latin typeface="Tahoma" panose="020B0604030504040204" pitchFamily="34" charset="0"/>
            </a:endParaRPr>
          </a:p>
          <a:p>
            <a:r>
              <a:rPr lang="nl-NL" sz="2200" b="0" i="0" dirty="0">
                <a:solidFill>
                  <a:schemeClr val="tx1"/>
                </a:solidFill>
                <a:effectLst/>
                <a:latin typeface="Aptos" panose="020B0004020202020204" pitchFamily="34" charset="0"/>
              </a:rPr>
              <a:t>Thijs </a:t>
            </a:r>
            <a:r>
              <a:rPr lang="nl-NL" sz="2200" b="0" i="0" dirty="0" err="1">
                <a:solidFill>
                  <a:schemeClr val="tx1"/>
                </a:solidFill>
                <a:effectLst/>
                <a:latin typeface="Aptos" panose="020B0004020202020204" pitchFamily="34" charset="0"/>
              </a:rPr>
              <a:t>Hoelen</a:t>
            </a:r>
            <a:r>
              <a:rPr lang="nl-NL" sz="2200" b="0" i="0" dirty="0">
                <a:solidFill>
                  <a:schemeClr val="tx1"/>
                </a:solidFill>
                <a:effectLst/>
                <a:latin typeface="Aptos" panose="020B0004020202020204" pitchFamily="34" charset="0"/>
              </a:rPr>
              <a:t> (</a:t>
            </a:r>
            <a:r>
              <a:rPr lang="nl-NL" sz="2200" dirty="0">
                <a:solidFill>
                  <a:schemeClr val="tx1"/>
                </a:solidFill>
                <a:latin typeface="Aptos" panose="020B0004020202020204" pitchFamily="34" charset="0"/>
              </a:rPr>
              <a:t>5</a:t>
            </a:r>
            <a:r>
              <a:rPr lang="nl-NL" sz="2200" b="0" i="0" dirty="0">
                <a:solidFill>
                  <a:schemeClr val="tx1"/>
                </a:solidFill>
                <a:effectLst/>
                <a:latin typeface="Aptos" panose="020B0004020202020204" pitchFamily="34" charset="0"/>
              </a:rPr>
              <a:t>H) </a:t>
            </a:r>
          </a:p>
          <a:p>
            <a:endParaRPr lang="nl-NL" sz="2200" dirty="0">
              <a:solidFill>
                <a:schemeClr val="tx1"/>
              </a:solidFill>
              <a:latin typeface="Aptos" panose="020B0004020202020204" pitchFamily="34" charset="0"/>
            </a:endParaRPr>
          </a:p>
          <a:p>
            <a:r>
              <a:rPr lang="nl-NL" sz="2200" dirty="0">
                <a:solidFill>
                  <a:schemeClr val="tx1"/>
                </a:solidFill>
                <a:latin typeface="Aptos" panose="020B0004020202020204" pitchFamily="34" charset="0"/>
              </a:rPr>
              <a:t>Lina</a:t>
            </a:r>
            <a:r>
              <a:rPr lang="nl-NL" sz="2200" b="0" i="0" dirty="0">
                <a:solidFill>
                  <a:schemeClr val="tx1"/>
                </a:solidFill>
                <a:effectLst/>
                <a:latin typeface="Aptos" panose="020B0004020202020204" pitchFamily="34" charset="0"/>
              </a:rPr>
              <a:t> Tesselaar (</a:t>
            </a:r>
            <a:r>
              <a:rPr lang="nl-NL" sz="2200" dirty="0">
                <a:solidFill>
                  <a:schemeClr val="tx1"/>
                </a:solidFill>
                <a:latin typeface="Aptos" panose="020B0004020202020204" pitchFamily="34" charset="0"/>
              </a:rPr>
              <a:t>4V</a:t>
            </a:r>
            <a:r>
              <a:rPr lang="nl-NL" sz="2200" b="0" i="0" dirty="0">
                <a:solidFill>
                  <a:schemeClr val="tx1"/>
                </a:solidFill>
                <a:effectLst/>
                <a:latin typeface="Aptos" panose="020B0004020202020204" pitchFamily="34" charset="0"/>
              </a:rPr>
              <a:t>)  </a:t>
            </a:r>
          </a:p>
          <a:p>
            <a:endParaRPr lang="nl-NL" sz="2200" dirty="0">
              <a:solidFill>
                <a:schemeClr val="tx1"/>
              </a:solidFill>
              <a:latin typeface="Aptos" panose="020B0004020202020204" pitchFamily="34" charset="0"/>
            </a:endParaRPr>
          </a:p>
          <a:p>
            <a:r>
              <a:rPr lang="nl-NL" sz="2200" b="0" i="0" dirty="0">
                <a:solidFill>
                  <a:schemeClr val="tx1"/>
                </a:solidFill>
                <a:effectLst/>
                <a:latin typeface="Aptos" panose="020B0004020202020204" pitchFamily="34" charset="0"/>
              </a:rPr>
              <a:t>Donna van Kappel (4V)</a:t>
            </a:r>
          </a:p>
          <a:p>
            <a:endParaRPr lang="nl-NL" sz="2200" dirty="0">
              <a:solidFill>
                <a:schemeClr val="tx1"/>
              </a:solidFill>
              <a:latin typeface="Aptos" panose="020B0004020202020204" pitchFamily="34" charset="0"/>
            </a:endParaRPr>
          </a:p>
          <a:p>
            <a:r>
              <a:rPr lang="nl-NL" sz="2200" dirty="0">
                <a:solidFill>
                  <a:schemeClr val="tx1"/>
                </a:solidFill>
                <a:latin typeface="Aptos" panose="020B0004020202020204" pitchFamily="34" charset="0"/>
              </a:rPr>
              <a:t>Barry </a:t>
            </a:r>
            <a:r>
              <a:rPr lang="nl-NL" sz="2200" dirty="0" err="1">
                <a:solidFill>
                  <a:schemeClr val="tx1"/>
                </a:solidFill>
                <a:latin typeface="Aptos" panose="020B0004020202020204" pitchFamily="34" charset="0"/>
              </a:rPr>
              <a:t>Pauëlsen</a:t>
            </a:r>
            <a:r>
              <a:rPr lang="nl-NL" sz="2200" dirty="0">
                <a:solidFill>
                  <a:schemeClr val="tx1"/>
                </a:solidFill>
                <a:latin typeface="Aptos" panose="020B0004020202020204" pitchFamily="34" charset="0"/>
              </a:rPr>
              <a:t> (5H)</a:t>
            </a:r>
          </a:p>
          <a:p>
            <a:endParaRPr lang="nl-NL" sz="1400" dirty="0">
              <a:latin typeface="+mj-lt"/>
              <a:cs typeface="Segoe UI Light" panose="020B0502040204020203" pitchFamily="34" charset="0"/>
            </a:endParaRPr>
          </a:p>
        </p:txBody>
      </p:sp>
      <p:pic>
        <p:nvPicPr>
          <p:cNvPr id="4" name="Afbeelding 3">
            <a:extLst>
              <a:ext uri="{FF2B5EF4-FFF2-40B4-BE49-F238E27FC236}">
                <a16:creationId xmlns:a16="http://schemas.microsoft.com/office/drawing/2014/main" id="{E6123FCB-ABAD-9610-5734-AEF232B04577}"/>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677399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6"/>
          <p:cNvSpPr txBox="1">
            <a:spLocks noGrp="1"/>
          </p:cNvSpPr>
          <p:nvPr>
            <p:ph type="title"/>
          </p:nvPr>
        </p:nvSpPr>
        <p:spPr>
          <a:xfrm>
            <a:off x="986500" y="553650"/>
            <a:ext cx="745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Onderwerpen</a:t>
            </a:r>
            <a:endParaRPr dirty="0"/>
          </a:p>
        </p:txBody>
      </p:sp>
      <p:sp>
        <p:nvSpPr>
          <p:cNvPr id="627" name="Google Shape;627;p46"/>
          <p:cNvSpPr txBox="1">
            <a:spLocks noGrp="1"/>
          </p:cNvSpPr>
          <p:nvPr>
            <p:ph type="ctrTitle" idx="4294967295"/>
          </p:nvPr>
        </p:nvSpPr>
        <p:spPr>
          <a:xfrm rot="-5400000">
            <a:off x="-3166325" y="1663847"/>
            <a:ext cx="69315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graphicFrame>
        <p:nvGraphicFramePr>
          <p:cNvPr id="628" name="Google Shape;628;p46"/>
          <p:cNvGraphicFramePr/>
          <p:nvPr>
            <p:extLst>
              <p:ext uri="{D42A27DB-BD31-4B8C-83A1-F6EECF244321}">
                <p14:modId xmlns:p14="http://schemas.microsoft.com/office/powerpoint/2010/main" val="654387148"/>
              </p:ext>
            </p:extLst>
          </p:nvPr>
        </p:nvGraphicFramePr>
        <p:xfrm>
          <a:off x="1075300" y="1383119"/>
          <a:ext cx="7078100" cy="2285850"/>
        </p:xfrm>
        <a:graphic>
          <a:graphicData uri="http://schemas.openxmlformats.org/drawingml/2006/table">
            <a:tbl>
              <a:tblPr>
                <a:tableStyleId>{284E427A-3D55-4303-BF80-6455036E1DE7}</a:tableStyleId>
              </a:tblPr>
              <a:tblGrid>
                <a:gridCol w="7078100">
                  <a:extLst>
                    <a:ext uri="{9D8B030D-6E8A-4147-A177-3AD203B41FA5}">
                      <a16:colId xmlns:a16="http://schemas.microsoft.com/office/drawing/2014/main" val="20002"/>
                    </a:ext>
                  </a:extLst>
                </a:gridCol>
              </a:tblGrid>
              <a:tr h="431669">
                <a:tc>
                  <a:txBody>
                    <a:bodyPr/>
                    <a:lstStyle/>
                    <a:p>
                      <a:pPr marL="0" lvl="0" indent="0" algn="l" rtl="0">
                        <a:spcBef>
                          <a:spcPts val="0"/>
                        </a:spcBef>
                        <a:spcAft>
                          <a:spcPts val="0"/>
                        </a:spcAft>
                        <a:buNone/>
                      </a:pPr>
                      <a:r>
                        <a:rPr lang="en" sz="1800" dirty="0">
                          <a:solidFill>
                            <a:schemeClr val="tx1"/>
                          </a:solidFill>
                          <a:sym typeface="Sarabun Light"/>
                        </a:rPr>
                        <a:t>Voorstelronde </a:t>
                      </a:r>
                      <a:endParaRPr sz="1800" dirty="0">
                        <a:solidFill>
                          <a:schemeClr val="tx1"/>
                        </a:solidFill>
                        <a:latin typeface="+mj-lt"/>
                        <a:ea typeface="Sarabun Light"/>
                        <a:cs typeface="Sarabun Light"/>
                        <a:sym typeface="Sarabun Light"/>
                      </a:endParaRPr>
                    </a:p>
                  </a:txBody>
                  <a:tcPr marL="182875" marR="91425" marT="91425" marB="91425"/>
                </a:tc>
                <a:extLst>
                  <a:ext uri="{0D108BD9-81ED-4DB2-BD59-A6C34878D82A}">
                    <a16:rowId xmlns:a16="http://schemas.microsoft.com/office/drawing/2014/main" val="10001"/>
                  </a:ext>
                </a:extLst>
              </a:tr>
              <a:tr h="431669">
                <a:tc>
                  <a:txBody>
                    <a:bodyPr/>
                    <a:lstStyle/>
                    <a:p>
                      <a:pPr marL="0" lvl="0" indent="0" algn="l" rtl="0">
                        <a:spcBef>
                          <a:spcPts val="0"/>
                        </a:spcBef>
                        <a:spcAft>
                          <a:spcPts val="0"/>
                        </a:spcAft>
                        <a:buClr>
                          <a:schemeClr val="dk1"/>
                        </a:buClr>
                        <a:buSzPts val="1100"/>
                        <a:buFont typeface="Arial"/>
                        <a:buNone/>
                      </a:pPr>
                      <a:r>
                        <a:rPr lang="en" sz="1800" dirty="0">
                          <a:solidFill>
                            <a:schemeClr val="tx1"/>
                          </a:solidFill>
                          <a:sym typeface="Sarabun Light"/>
                        </a:rPr>
                        <a:t>Profielen</a:t>
                      </a:r>
                      <a:endParaRPr sz="1800" dirty="0">
                        <a:solidFill>
                          <a:schemeClr val="tx1"/>
                        </a:solidFill>
                        <a:latin typeface="+mj-lt"/>
                        <a:ea typeface="Sarabun Light"/>
                        <a:cs typeface="Sarabun Light"/>
                        <a:sym typeface="Sarabun Light"/>
                      </a:endParaRPr>
                    </a:p>
                  </a:txBody>
                  <a:tcPr marL="182875" marR="91425" marT="91425" marB="91425"/>
                </a:tc>
                <a:extLst>
                  <a:ext uri="{0D108BD9-81ED-4DB2-BD59-A6C34878D82A}">
                    <a16:rowId xmlns:a16="http://schemas.microsoft.com/office/drawing/2014/main" val="10002"/>
                  </a:ext>
                </a:extLst>
              </a:tr>
              <a:tr h="431669">
                <a:tc>
                  <a:txBody>
                    <a:bodyPr/>
                    <a:lstStyle/>
                    <a:p>
                      <a:pPr marL="0" lvl="0" indent="0" algn="l" rtl="0">
                        <a:spcBef>
                          <a:spcPts val="0"/>
                        </a:spcBef>
                        <a:spcAft>
                          <a:spcPts val="0"/>
                        </a:spcAft>
                        <a:buClr>
                          <a:schemeClr val="dk1"/>
                        </a:buClr>
                        <a:buSzPts val="1100"/>
                        <a:buFont typeface="Arial"/>
                        <a:buNone/>
                      </a:pPr>
                      <a:r>
                        <a:rPr lang="en" sz="1800" dirty="0">
                          <a:solidFill>
                            <a:schemeClr val="tx1"/>
                          </a:solidFill>
                          <a:sym typeface="Sarabun Light"/>
                        </a:rPr>
                        <a:t>Het profielkeuzeproces</a:t>
                      </a:r>
                      <a:endParaRPr sz="1800" dirty="0">
                        <a:solidFill>
                          <a:schemeClr val="tx1"/>
                        </a:solidFill>
                        <a:latin typeface="+mj-lt"/>
                        <a:ea typeface="Sarabun Light"/>
                        <a:cs typeface="Sarabun Light"/>
                        <a:sym typeface="Sarabun Light"/>
                      </a:endParaRPr>
                    </a:p>
                  </a:txBody>
                  <a:tcPr marL="182875" marR="91425" marT="91425" marB="91425"/>
                </a:tc>
                <a:extLst>
                  <a:ext uri="{0D108BD9-81ED-4DB2-BD59-A6C34878D82A}">
                    <a16:rowId xmlns:a16="http://schemas.microsoft.com/office/drawing/2014/main" val="10003"/>
                  </a:ext>
                </a:extLst>
              </a:tr>
              <a:tr h="431669">
                <a:tc>
                  <a:txBody>
                    <a:bodyPr/>
                    <a:lstStyle/>
                    <a:p>
                      <a:pPr marL="0" lvl="0" indent="0" algn="l" rtl="0">
                        <a:spcBef>
                          <a:spcPts val="0"/>
                        </a:spcBef>
                        <a:spcAft>
                          <a:spcPts val="0"/>
                        </a:spcAft>
                        <a:buClr>
                          <a:schemeClr val="dk1"/>
                        </a:buClr>
                        <a:buSzPts val="1100"/>
                        <a:buFont typeface="Arial"/>
                        <a:buNone/>
                      </a:pPr>
                      <a:r>
                        <a:rPr lang="en" sz="1800" dirty="0">
                          <a:solidFill>
                            <a:schemeClr val="tx1"/>
                          </a:solidFill>
                          <a:sym typeface="Sarabun Light"/>
                        </a:rPr>
                        <a:t>Vakken in de bovenbouw </a:t>
                      </a:r>
                      <a:endParaRPr sz="1800" dirty="0">
                        <a:solidFill>
                          <a:schemeClr val="tx1"/>
                        </a:solidFill>
                        <a:latin typeface="+mj-lt"/>
                        <a:ea typeface="Sarabun Light"/>
                        <a:cs typeface="Sarabun Light"/>
                        <a:sym typeface="Sarabun Light"/>
                      </a:endParaRPr>
                    </a:p>
                  </a:txBody>
                  <a:tcPr marL="182875" marR="91425" marT="91425" marB="91425"/>
                </a:tc>
                <a:extLst>
                  <a:ext uri="{0D108BD9-81ED-4DB2-BD59-A6C34878D82A}">
                    <a16:rowId xmlns:a16="http://schemas.microsoft.com/office/drawing/2014/main" val="10004"/>
                  </a:ext>
                </a:extLst>
              </a:tr>
              <a:tr h="431669">
                <a:tc>
                  <a:txBody>
                    <a:bodyPr/>
                    <a:lstStyle/>
                    <a:p>
                      <a:pPr marL="0" lvl="0" indent="0" algn="l" rtl="0">
                        <a:spcBef>
                          <a:spcPts val="0"/>
                        </a:spcBef>
                        <a:spcAft>
                          <a:spcPts val="0"/>
                        </a:spcAft>
                        <a:buClr>
                          <a:schemeClr val="dk1"/>
                        </a:buClr>
                        <a:buSzPts val="1100"/>
                        <a:buFont typeface="Arial"/>
                        <a:buNone/>
                      </a:pPr>
                      <a:r>
                        <a:rPr lang="en" sz="1800" dirty="0">
                          <a:solidFill>
                            <a:schemeClr val="tx1"/>
                          </a:solidFill>
                          <a:sym typeface="Sarabun Light"/>
                        </a:rPr>
                        <a:t>De bovenbouw en extra activiteiten </a:t>
                      </a:r>
                      <a:endParaRPr sz="1800" dirty="0">
                        <a:solidFill>
                          <a:schemeClr val="tx1"/>
                        </a:solidFill>
                        <a:latin typeface="+mj-lt"/>
                        <a:ea typeface="Sarabun Light"/>
                        <a:cs typeface="Sarabun Light"/>
                        <a:sym typeface="Sarabun Light"/>
                      </a:endParaRPr>
                    </a:p>
                  </a:txBody>
                  <a:tcPr marL="182875" marR="91425" marT="91425" marB="91425"/>
                </a:tc>
                <a:extLst>
                  <a:ext uri="{0D108BD9-81ED-4DB2-BD59-A6C34878D82A}">
                    <a16:rowId xmlns:a16="http://schemas.microsoft.com/office/drawing/2014/main" val="10005"/>
                  </a:ext>
                </a:extLst>
              </a:tr>
            </a:tbl>
          </a:graphicData>
        </a:graphic>
      </p:graphicFrame>
      <p:cxnSp>
        <p:nvCxnSpPr>
          <p:cNvPr id="634" name="Google Shape;634;p46"/>
          <p:cNvCxnSpPr/>
          <p:nvPr/>
        </p:nvCxnSpPr>
        <p:spPr>
          <a:xfrm>
            <a:off x="1075300" y="552550"/>
            <a:ext cx="3653700" cy="0"/>
          </a:xfrm>
          <a:prstGeom prst="straightConnector1">
            <a:avLst/>
          </a:prstGeom>
          <a:noFill/>
          <a:ln w="9525" cap="flat" cmpd="sng">
            <a:solidFill>
              <a:schemeClr val="dk1"/>
            </a:solidFill>
            <a:prstDash val="solid"/>
            <a:round/>
            <a:headEnd type="none" w="med" len="med"/>
            <a:tailEnd type="none" w="med" len="med"/>
          </a:ln>
        </p:spPr>
      </p:cxnSp>
      <p:cxnSp>
        <p:nvCxnSpPr>
          <p:cNvPr id="635" name="Google Shape;635;p46"/>
          <p:cNvCxnSpPr/>
          <p:nvPr/>
        </p:nvCxnSpPr>
        <p:spPr>
          <a:xfrm>
            <a:off x="1075300" y="1170350"/>
            <a:ext cx="3653700" cy="0"/>
          </a:xfrm>
          <a:prstGeom prst="straightConnector1">
            <a:avLst/>
          </a:prstGeom>
          <a:noFill/>
          <a:ln w="9525" cap="flat" cmpd="sng">
            <a:solidFill>
              <a:schemeClr val="dk1"/>
            </a:solidFill>
            <a:prstDash val="solid"/>
            <a:round/>
            <a:headEnd type="none" w="med" len="med"/>
            <a:tailEnd type="none" w="med" len="med"/>
          </a:ln>
        </p:spPr>
      </p:cxnSp>
      <p:grpSp>
        <p:nvGrpSpPr>
          <p:cNvPr id="636" name="Google Shape;636;p46"/>
          <p:cNvGrpSpPr/>
          <p:nvPr/>
        </p:nvGrpSpPr>
        <p:grpSpPr>
          <a:xfrm>
            <a:off x="8317048" y="4557853"/>
            <a:ext cx="485650" cy="73875"/>
            <a:chOff x="8317048" y="4557853"/>
            <a:chExt cx="485650" cy="73875"/>
          </a:xfrm>
        </p:grpSpPr>
        <p:sp>
          <p:nvSpPr>
            <p:cNvPr id="637" name="Google Shape;637;p46"/>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6"/>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6"/>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6"/>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a:extLst>
              <a:ext uri="{FF2B5EF4-FFF2-40B4-BE49-F238E27FC236}">
                <a16:creationId xmlns:a16="http://schemas.microsoft.com/office/drawing/2014/main" id="{E4269CCD-AA99-B006-E6EA-E4E99092065B}"/>
              </a:ext>
            </a:extLst>
          </p:cNvPr>
          <p:cNvPicPr>
            <a:picLocks noChangeAspect="1"/>
          </p:cNvPicPr>
          <p:nvPr/>
        </p:nvPicPr>
        <p:blipFill>
          <a:blip r:embed="rId3"/>
          <a:stretch>
            <a:fillRect/>
          </a:stretch>
        </p:blipFill>
        <p:spPr>
          <a:xfrm>
            <a:off x="7624800" y="144532"/>
            <a:ext cx="1140960" cy="5727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52"/>
          <p:cNvSpPr txBox="1">
            <a:spLocks noGrp="1"/>
          </p:cNvSpPr>
          <p:nvPr>
            <p:ph type="title"/>
          </p:nvPr>
        </p:nvSpPr>
        <p:spPr>
          <a:xfrm>
            <a:off x="1783499" y="1644690"/>
            <a:ext cx="5577002" cy="109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Voorstelronde </a:t>
            </a:r>
            <a:endParaRPr dirty="0"/>
          </a:p>
        </p:txBody>
      </p:sp>
      <p:sp>
        <p:nvSpPr>
          <p:cNvPr id="803" name="Google Shape;803;p52"/>
          <p:cNvSpPr/>
          <p:nvPr/>
        </p:nvSpPr>
        <p:spPr>
          <a:xfrm>
            <a:off x="1075302" y="634749"/>
            <a:ext cx="375675" cy="380925"/>
          </a:xfrm>
          <a:prstGeom prst="rect">
            <a:avLst/>
          </a:prstGeom>
        </p:spPr>
        <p:txBody>
          <a:bodyPr>
            <a:prstTxWarp prst="textPlain">
              <a:avLst/>
            </a:prstTxWarp>
          </a:bodyPr>
          <a:lstStyle/>
          <a:p>
            <a:pPr lvl="0" algn="ctr"/>
            <a:r>
              <a:rPr b="1" i="0">
                <a:ln w="19050" cap="flat" cmpd="sng">
                  <a:solidFill>
                    <a:schemeClr val="dk1"/>
                  </a:solidFill>
                  <a:prstDash val="solid"/>
                  <a:round/>
                  <a:headEnd type="none" w="sm" len="sm"/>
                  <a:tailEnd type="none" w="sm" len="sm"/>
                </a:ln>
                <a:noFill/>
                <a:latin typeface="Sarabun"/>
              </a:rPr>
              <a:t>#</a:t>
            </a:r>
          </a:p>
        </p:txBody>
      </p:sp>
      <p:sp>
        <p:nvSpPr>
          <p:cNvPr id="804" name="Google Shape;804;p52"/>
          <p:cNvSpPr/>
          <p:nvPr/>
        </p:nvSpPr>
        <p:spPr>
          <a:xfrm>
            <a:off x="7575777" y="4181372"/>
            <a:ext cx="375675" cy="380925"/>
          </a:xfrm>
          <a:prstGeom prst="rect">
            <a:avLst/>
          </a:prstGeom>
        </p:spPr>
        <p:txBody>
          <a:bodyPr>
            <a:prstTxWarp prst="textPlain">
              <a:avLst/>
            </a:prstTxWarp>
          </a:bodyPr>
          <a:lstStyle/>
          <a:p>
            <a:pPr lvl="0" algn="ctr"/>
            <a:r>
              <a:rPr b="1" i="0">
                <a:ln w="19050" cap="flat" cmpd="sng">
                  <a:solidFill>
                    <a:schemeClr val="dk1"/>
                  </a:solidFill>
                  <a:prstDash val="solid"/>
                  <a:round/>
                  <a:headEnd type="none" w="sm" len="sm"/>
                  <a:tailEnd type="none" w="sm" len="sm"/>
                </a:ln>
                <a:noFill/>
                <a:latin typeface="Sarabun"/>
              </a:rPr>
              <a:t>#</a:t>
            </a:r>
          </a:p>
        </p:txBody>
      </p:sp>
      <p:sp>
        <p:nvSpPr>
          <p:cNvPr id="805" name="Google Shape;805;p52"/>
          <p:cNvSpPr/>
          <p:nvPr/>
        </p:nvSpPr>
        <p:spPr>
          <a:xfrm>
            <a:off x="2655675" y="1833150"/>
            <a:ext cx="3832656" cy="590275"/>
          </a:xfrm>
          <a:prstGeom prst="rect">
            <a:avLst/>
          </a:prstGeom>
        </p:spPr>
        <p:txBody>
          <a:bodyPr>
            <a:prstTxWarp prst="textPlain">
              <a:avLst/>
            </a:prstTxWarp>
          </a:bodyPr>
          <a:lstStyle/>
          <a:p>
            <a:pPr lvl="0" algn="ctr"/>
            <a:endParaRPr b="1" i="0" dirty="0">
              <a:ln w="19050" cap="flat" cmpd="sng">
                <a:solidFill>
                  <a:schemeClr val="dk1"/>
                </a:solidFill>
                <a:prstDash val="solid"/>
                <a:round/>
                <a:headEnd type="none" w="sm" len="sm"/>
                <a:tailEnd type="none" w="sm" len="sm"/>
              </a:ln>
              <a:noFill/>
              <a:latin typeface="Sarabun"/>
            </a:endParaRPr>
          </a:p>
        </p:txBody>
      </p:sp>
      <p:pic>
        <p:nvPicPr>
          <p:cNvPr id="2" name="Afbeelding 1">
            <a:extLst>
              <a:ext uri="{FF2B5EF4-FFF2-40B4-BE49-F238E27FC236}">
                <a16:creationId xmlns:a16="http://schemas.microsoft.com/office/drawing/2014/main" id="{850C7999-10AF-452D-5979-C2BC19E610ED}"/>
              </a:ext>
            </a:extLst>
          </p:cNvPr>
          <p:cNvPicPr>
            <a:picLocks noChangeAspect="1"/>
          </p:cNvPicPr>
          <p:nvPr/>
        </p:nvPicPr>
        <p:blipFill>
          <a:blip r:embed="rId3"/>
          <a:stretch>
            <a:fillRect/>
          </a:stretch>
        </p:blipFill>
        <p:spPr>
          <a:xfrm>
            <a:off x="7624800" y="144532"/>
            <a:ext cx="1140960" cy="5727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6455CB5-73D1-2D74-74F0-B803846ACE36}"/>
              </a:ext>
            </a:extLst>
          </p:cNvPr>
          <p:cNvSpPr>
            <a:spLocks noGrp="1"/>
          </p:cNvSpPr>
          <p:nvPr>
            <p:ph type="title"/>
          </p:nvPr>
        </p:nvSpPr>
        <p:spPr>
          <a:xfrm>
            <a:off x="883285" y="446970"/>
            <a:ext cx="7455600" cy="572700"/>
          </a:xfrm>
        </p:spPr>
        <p:txBody>
          <a:bodyPr/>
          <a:lstStyle/>
          <a:p>
            <a:r>
              <a:rPr lang="nl-NL" dirty="0"/>
              <a:t>Profielen </a:t>
            </a:r>
          </a:p>
        </p:txBody>
      </p:sp>
      <p:sp>
        <p:nvSpPr>
          <p:cNvPr id="5" name="Tekstvak 4">
            <a:extLst>
              <a:ext uri="{FF2B5EF4-FFF2-40B4-BE49-F238E27FC236}">
                <a16:creationId xmlns:a16="http://schemas.microsoft.com/office/drawing/2014/main" id="{E057C691-13E7-2E6F-1A70-AD26CE61E6B1}"/>
              </a:ext>
            </a:extLst>
          </p:cNvPr>
          <p:cNvSpPr txBox="1"/>
          <p:nvPr/>
        </p:nvSpPr>
        <p:spPr>
          <a:xfrm>
            <a:off x="883285" y="1432976"/>
            <a:ext cx="7118350" cy="2523768"/>
          </a:xfrm>
          <a:prstGeom prst="rect">
            <a:avLst/>
          </a:prstGeom>
          <a:noFill/>
        </p:spPr>
        <p:txBody>
          <a:bodyPr wrap="square">
            <a:spAutoFit/>
          </a:bodyPr>
          <a:lstStyle/>
          <a:p>
            <a:r>
              <a:rPr lang="nl-NL" sz="1800" b="0" i="0" dirty="0">
                <a:solidFill>
                  <a:schemeClr val="tx1"/>
                </a:solidFill>
                <a:effectLst/>
                <a:latin typeface="+mj-lt"/>
              </a:rPr>
              <a:t>Waarom heb je voor dit profiel gekozen?</a:t>
            </a:r>
          </a:p>
          <a:p>
            <a:endParaRPr lang="nl-NL" sz="1800" b="0" i="0" dirty="0">
              <a:solidFill>
                <a:schemeClr val="tx1"/>
              </a:solidFill>
              <a:effectLst/>
              <a:latin typeface="+mj-lt"/>
            </a:endParaRPr>
          </a:p>
          <a:p>
            <a:r>
              <a:rPr lang="nl-NL" sz="1800" b="0" i="0" dirty="0">
                <a:solidFill>
                  <a:schemeClr val="tx1"/>
                </a:solidFill>
                <a:effectLst/>
                <a:latin typeface="+mj-lt"/>
              </a:rPr>
              <a:t>Waarom trok dit profiel jou?</a:t>
            </a:r>
          </a:p>
          <a:p>
            <a:endParaRPr lang="nl-NL" sz="1800" b="0" i="0" dirty="0">
              <a:solidFill>
                <a:schemeClr val="tx1"/>
              </a:solidFill>
              <a:effectLst/>
              <a:latin typeface="+mj-lt"/>
            </a:endParaRPr>
          </a:p>
          <a:p>
            <a:r>
              <a:rPr lang="nl-NL" sz="1800" b="0" i="0" dirty="0">
                <a:solidFill>
                  <a:schemeClr val="tx1"/>
                </a:solidFill>
                <a:effectLst/>
                <a:latin typeface="+mj-lt"/>
              </a:rPr>
              <a:t>Heb je nagedacht over de vervolgopleidingen en heeft jouw keuze voor jouw profiel hier ook mee te maken?</a:t>
            </a:r>
          </a:p>
          <a:p>
            <a:endParaRPr lang="nl-NL" sz="1800" b="0" i="0" dirty="0">
              <a:solidFill>
                <a:schemeClr val="tx1"/>
              </a:solidFill>
              <a:effectLst/>
              <a:latin typeface="+mj-lt"/>
            </a:endParaRPr>
          </a:p>
          <a:p>
            <a:r>
              <a:rPr lang="nl-NL" sz="1800" b="0" i="0" dirty="0">
                <a:solidFill>
                  <a:schemeClr val="tx1"/>
                </a:solidFill>
                <a:effectLst/>
                <a:latin typeface="+mj-lt"/>
              </a:rPr>
              <a:t>Ben je tevreden met jouw profiel?</a:t>
            </a:r>
          </a:p>
          <a:p>
            <a:endParaRPr lang="nl-NL" sz="1400" dirty="0">
              <a:latin typeface="+mj-lt"/>
              <a:cs typeface="Segoe UI Light" panose="020B0502040204020203" pitchFamily="34" charset="0"/>
            </a:endParaRPr>
          </a:p>
        </p:txBody>
      </p:sp>
      <p:pic>
        <p:nvPicPr>
          <p:cNvPr id="4" name="Afbeelding 3">
            <a:extLst>
              <a:ext uri="{FF2B5EF4-FFF2-40B4-BE49-F238E27FC236}">
                <a16:creationId xmlns:a16="http://schemas.microsoft.com/office/drawing/2014/main" id="{C117BFAF-9C18-4842-BEF7-FE14074340BB}"/>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286424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7A3F97E-8607-A70F-2B27-BE79CC83BE9C}"/>
              </a:ext>
            </a:extLst>
          </p:cNvPr>
          <p:cNvSpPr>
            <a:spLocks noGrp="1"/>
          </p:cNvSpPr>
          <p:nvPr>
            <p:ph type="title"/>
          </p:nvPr>
        </p:nvSpPr>
        <p:spPr/>
        <p:txBody>
          <a:bodyPr/>
          <a:lstStyle/>
          <a:p>
            <a:r>
              <a:rPr lang="nl-NL" dirty="0"/>
              <a:t>Het profielkeuzeproces </a:t>
            </a:r>
          </a:p>
        </p:txBody>
      </p:sp>
      <p:sp>
        <p:nvSpPr>
          <p:cNvPr id="7" name="Tekstvak 6">
            <a:extLst>
              <a:ext uri="{FF2B5EF4-FFF2-40B4-BE49-F238E27FC236}">
                <a16:creationId xmlns:a16="http://schemas.microsoft.com/office/drawing/2014/main" id="{DDA47EE1-B2AC-4111-DAF8-75EA39C840A1}"/>
              </a:ext>
            </a:extLst>
          </p:cNvPr>
          <p:cNvSpPr txBox="1"/>
          <p:nvPr/>
        </p:nvSpPr>
        <p:spPr>
          <a:xfrm>
            <a:off x="1043940" y="1533585"/>
            <a:ext cx="6580860" cy="2031325"/>
          </a:xfrm>
          <a:prstGeom prst="rect">
            <a:avLst/>
          </a:prstGeom>
          <a:noFill/>
        </p:spPr>
        <p:txBody>
          <a:bodyPr wrap="square">
            <a:spAutoFit/>
          </a:bodyPr>
          <a:lstStyle/>
          <a:p>
            <a:r>
              <a:rPr lang="nl-NL" sz="1800" dirty="0"/>
              <a:t>Hoe heb jij het profielkeuzeproces in jaar 3 ervaren?</a:t>
            </a:r>
          </a:p>
          <a:p>
            <a:endParaRPr lang="nl-NL" sz="1800" dirty="0"/>
          </a:p>
          <a:p>
            <a:r>
              <a:rPr lang="nl-NL" sz="1800" dirty="0"/>
              <a:t>Wat ging er goed? </a:t>
            </a:r>
          </a:p>
          <a:p>
            <a:endParaRPr lang="nl-NL" sz="1800" dirty="0"/>
          </a:p>
          <a:p>
            <a:r>
              <a:rPr lang="nl-NL" sz="1800" dirty="0"/>
              <a:t>Wat was moeilijk?</a:t>
            </a:r>
          </a:p>
          <a:p>
            <a:endParaRPr lang="nl-NL" sz="1800" dirty="0"/>
          </a:p>
          <a:p>
            <a:r>
              <a:rPr lang="nl-NL" sz="1800" dirty="0"/>
              <a:t>Wat vond je fijn en wat vond je minder fijn?</a:t>
            </a:r>
            <a:endParaRPr lang="nl-NL" dirty="0"/>
          </a:p>
        </p:txBody>
      </p:sp>
      <p:pic>
        <p:nvPicPr>
          <p:cNvPr id="8" name="Afbeelding 7">
            <a:extLst>
              <a:ext uri="{FF2B5EF4-FFF2-40B4-BE49-F238E27FC236}">
                <a16:creationId xmlns:a16="http://schemas.microsoft.com/office/drawing/2014/main" id="{C2B456D6-14B9-5BD8-A3C7-DA1EA7AD3B60}"/>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3160624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6B5733-F249-F72E-A21F-8526F630AA53}"/>
              </a:ext>
            </a:extLst>
          </p:cNvPr>
          <p:cNvSpPr>
            <a:spLocks noGrp="1"/>
          </p:cNvSpPr>
          <p:nvPr>
            <p:ph type="title"/>
          </p:nvPr>
        </p:nvSpPr>
        <p:spPr/>
        <p:txBody>
          <a:bodyPr/>
          <a:lstStyle/>
          <a:p>
            <a:r>
              <a:rPr lang="nl-NL" dirty="0"/>
              <a:t>De verschillende vakken </a:t>
            </a:r>
          </a:p>
        </p:txBody>
      </p:sp>
      <p:sp>
        <p:nvSpPr>
          <p:cNvPr id="7" name="Tekstvak 6">
            <a:extLst>
              <a:ext uri="{FF2B5EF4-FFF2-40B4-BE49-F238E27FC236}">
                <a16:creationId xmlns:a16="http://schemas.microsoft.com/office/drawing/2014/main" id="{44D03649-E6A5-87F3-FCA2-7B5B3633E4FC}"/>
              </a:ext>
            </a:extLst>
          </p:cNvPr>
          <p:cNvSpPr txBox="1"/>
          <p:nvPr/>
        </p:nvSpPr>
        <p:spPr>
          <a:xfrm>
            <a:off x="986500" y="1032469"/>
            <a:ext cx="7578380" cy="3693319"/>
          </a:xfrm>
          <a:prstGeom prst="rect">
            <a:avLst/>
          </a:prstGeom>
          <a:noFill/>
        </p:spPr>
        <p:txBody>
          <a:bodyPr wrap="square">
            <a:spAutoFit/>
          </a:bodyPr>
          <a:lstStyle/>
          <a:p>
            <a:r>
              <a:rPr lang="nl-NL" sz="1800" dirty="0"/>
              <a:t>Hoe begon jaar 4 voor jou?</a:t>
            </a:r>
          </a:p>
          <a:p>
            <a:endParaRPr lang="nl-NL" sz="1800" dirty="0"/>
          </a:p>
          <a:p>
            <a:r>
              <a:rPr lang="nl-NL" sz="1800" dirty="0"/>
              <a:t>Waar moeten 3e klas leerlingen op letten?</a:t>
            </a:r>
          </a:p>
          <a:p>
            <a:endParaRPr lang="nl-NL" sz="1800" dirty="0"/>
          </a:p>
          <a:p>
            <a:r>
              <a:rPr lang="nl-NL" sz="1800" dirty="0"/>
              <a:t>Wat moeten ze </a:t>
            </a:r>
            <a:r>
              <a:rPr lang="nl-NL" sz="1800" i="1" dirty="0"/>
              <a:t>zeker</a:t>
            </a:r>
            <a:r>
              <a:rPr lang="nl-NL" sz="1800" dirty="0"/>
              <a:t> doen en wat </a:t>
            </a:r>
            <a:r>
              <a:rPr lang="nl-NL" sz="1800" i="1" dirty="0"/>
              <a:t>zeker niet</a:t>
            </a:r>
            <a:r>
              <a:rPr lang="nl-NL" sz="1800" dirty="0"/>
              <a:t>?</a:t>
            </a:r>
          </a:p>
          <a:p>
            <a:endParaRPr lang="nl-NL" sz="1800" dirty="0"/>
          </a:p>
          <a:p>
            <a:r>
              <a:rPr lang="nl-NL" sz="1800" dirty="0"/>
              <a:t>Hoe zijn de vakken in de bovenbouw 4 havo?</a:t>
            </a:r>
          </a:p>
          <a:p>
            <a:endParaRPr lang="nl-NL" sz="1800" dirty="0"/>
          </a:p>
          <a:p>
            <a:r>
              <a:rPr lang="nl-NL" sz="1800" dirty="0"/>
              <a:t>Zijn er moeilijke vakken / makkelijke vakken?</a:t>
            </a:r>
          </a:p>
          <a:p>
            <a:endParaRPr lang="nl-NL" sz="1800" dirty="0"/>
          </a:p>
          <a:p>
            <a:r>
              <a:rPr lang="nl-NL" sz="1800" dirty="0"/>
              <a:t>Hoe is de lesstof voor jou?</a:t>
            </a:r>
          </a:p>
          <a:p>
            <a:endParaRPr lang="nl-NL" sz="1800" dirty="0"/>
          </a:p>
          <a:p>
            <a:r>
              <a:rPr lang="nl-NL" sz="1800" dirty="0"/>
              <a:t>Is er een verschil in het lesgeven tussen jaar 3 en 4 HV? En TL?</a:t>
            </a:r>
          </a:p>
        </p:txBody>
      </p:sp>
      <p:pic>
        <p:nvPicPr>
          <p:cNvPr id="8" name="Afbeelding 7">
            <a:extLst>
              <a:ext uri="{FF2B5EF4-FFF2-40B4-BE49-F238E27FC236}">
                <a16:creationId xmlns:a16="http://schemas.microsoft.com/office/drawing/2014/main" id="{BDCBFEDA-D9EC-38BA-CFB2-6F29E580F628}"/>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3668669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7546330-190D-1C9D-A185-3DAFC4EA8082}"/>
              </a:ext>
            </a:extLst>
          </p:cNvPr>
          <p:cNvSpPr>
            <a:spLocks noGrp="1"/>
          </p:cNvSpPr>
          <p:nvPr>
            <p:ph type="sldNum" idx="12"/>
          </p:nvPr>
        </p:nvSpPr>
        <p:spPr/>
        <p:txBody>
          <a:bodyPr/>
          <a:lstStyle/>
          <a:p>
            <a:pPr marL="0" lvl="0" indent="0" algn="ctr" rtl="0">
              <a:spcBef>
                <a:spcPts val="0"/>
              </a:spcBef>
              <a:spcAft>
                <a:spcPts val="0"/>
              </a:spcAft>
              <a:buNone/>
            </a:pPr>
            <a:endParaRPr lang="nl-NL" dirty="0"/>
          </a:p>
        </p:txBody>
      </p:sp>
      <p:sp>
        <p:nvSpPr>
          <p:cNvPr id="3" name="Titel 2">
            <a:extLst>
              <a:ext uri="{FF2B5EF4-FFF2-40B4-BE49-F238E27FC236}">
                <a16:creationId xmlns:a16="http://schemas.microsoft.com/office/drawing/2014/main" id="{4D58AB6F-4055-6C1D-98CA-061D806EC6AE}"/>
              </a:ext>
            </a:extLst>
          </p:cNvPr>
          <p:cNvSpPr>
            <a:spLocks noGrp="1"/>
          </p:cNvSpPr>
          <p:nvPr>
            <p:ph type="title"/>
          </p:nvPr>
        </p:nvSpPr>
        <p:spPr>
          <a:xfrm>
            <a:off x="917920" y="218370"/>
            <a:ext cx="7455600" cy="572700"/>
          </a:xfrm>
        </p:spPr>
        <p:txBody>
          <a:bodyPr/>
          <a:lstStyle/>
          <a:p>
            <a:r>
              <a:rPr lang="nl-NL" dirty="0"/>
              <a:t>De bovenbouw en extra activiteiten</a:t>
            </a:r>
          </a:p>
        </p:txBody>
      </p:sp>
      <p:sp>
        <p:nvSpPr>
          <p:cNvPr id="9" name="Tekstvak 8">
            <a:extLst>
              <a:ext uri="{FF2B5EF4-FFF2-40B4-BE49-F238E27FC236}">
                <a16:creationId xmlns:a16="http://schemas.microsoft.com/office/drawing/2014/main" id="{44203813-9897-3956-10D8-BE424CBBFE5C}"/>
              </a:ext>
            </a:extLst>
          </p:cNvPr>
          <p:cNvSpPr txBox="1"/>
          <p:nvPr/>
        </p:nvSpPr>
        <p:spPr>
          <a:xfrm>
            <a:off x="917920" y="864908"/>
            <a:ext cx="8096540" cy="6986528"/>
          </a:xfrm>
          <a:prstGeom prst="rect">
            <a:avLst/>
          </a:prstGeom>
          <a:noFill/>
        </p:spPr>
        <p:txBody>
          <a:bodyPr wrap="square" numCol="2">
            <a:spAutoFit/>
          </a:bodyPr>
          <a:lstStyle/>
          <a:p>
            <a:pPr lvl="1"/>
            <a:r>
              <a:rPr lang="nl-NL" sz="1600" dirty="0" err="1"/>
              <a:t>Toetsuren</a:t>
            </a:r>
            <a:r>
              <a:rPr lang="nl-NL" sz="1600" dirty="0"/>
              <a:t> (woe en vr het 1ste uur)</a:t>
            </a:r>
          </a:p>
          <a:p>
            <a:pPr lvl="1"/>
            <a:endParaRPr lang="nl-NL" sz="1600" dirty="0"/>
          </a:p>
          <a:p>
            <a:pPr lvl="1"/>
            <a:r>
              <a:rPr lang="nl-NL" sz="1600" dirty="0"/>
              <a:t>Clusters</a:t>
            </a:r>
          </a:p>
          <a:p>
            <a:pPr lvl="1"/>
            <a:endParaRPr lang="nl-NL" sz="1600" dirty="0"/>
          </a:p>
          <a:p>
            <a:pPr lvl="1"/>
            <a:r>
              <a:rPr lang="nl-NL" sz="1600" dirty="0"/>
              <a:t>Andere klassen</a:t>
            </a:r>
          </a:p>
          <a:p>
            <a:pPr lvl="1"/>
            <a:endParaRPr lang="nl-NL" sz="1600" dirty="0"/>
          </a:p>
          <a:p>
            <a:pPr lvl="1"/>
            <a:r>
              <a:rPr lang="nl-NL" sz="1600" dirty="0"/>
              <a:t>CKV en maatschappijleer</a:t>
            </a:r>
          </a:p>
          <a:p>
            <a:pPr lvl="1"/>
            <a:endParaRPr lang="nl-NL" sz="1600" dirty="0"/>
          </a:p>
          <a:p>
            <a:pPr lvl="1"/>
            <a:r>
              <a:rPr lang="nl-NL" sz="1600" dirty="0"/>
              <a:t>Het profielwerkstuk</a:t>
            </a:r>
          </a:p>
          <a:p>
            <a:pPr lvl="1"/>
            <a:endParaRPr lang="nl-NL" sz="1600" dirty="0"/>
          </a:p>
          <a:p>
            <a:pPr lvl="1"/>
            <a:r>
              <a:rPr lang="nl-NL" sz="1600" dirty="0"/>
              <a:t>Compensatiepunten</a:t>
            </a:r>
          </a:p>
          <a:p>
            <a:pPr lvl="1"/>
            <a:endParaRPr lang="nl-NL" sz="1600" dirty="0"/>
          </a:p>
          <a:p>
            <a:pPr lvl="1"/>
            <a:r>
              <a:rPr lang="nl-NL" sz="1600" dirty="0"/>
              <a:t>PTA &amp; het </a:t>
            </a:r>
            <a:r>
              <a:rPr lang="nl-NL" sz="1600" dirty="0" err="1"/>
              <a:t>toetsrooster</a:t>
            </a:r>
            <a:endParaRPr lang="nl-NL" sz="1600" dirty="0"/>
          </a:p>
          <a:p>
            <a:pPr lvl="1"/>
            <a:endParaRPr lang="nl-NL" sz="1600" dirty="0"/>
          </a:p>
          <a:p>
            <a:pPr lvl="1"/>
            <a:r>
              <a:rPr lang="nl-NL" sz="1600" dirty="0" err="1"/>
              <a:t>Leerlingresonansgroep</a:t>
            </a:r>
            <a:endParaRPr lang="nl-NL" sz="1600" dirty="0"/>
          </a:p>
          <a:p>
            <a:pPr lvl="1"/>
            <a:endParaRPr lang="nl-NL" sz="1600" dirty="0"/>
          </a:p>
          <a:p>
            <a:pPr lvl="1"/>
            <a:endParaRPr lang="nl-NL" sz="1600" dirty="0"/>
          </a:p>
          <a:p>
            <a:pPr lvl="1"/>
            <a:endParaRPr lang="nl-NL" sz="1600" dirty="0"/>
          </a:p>
          <a:p>
            <a:pPr lvl="1"/>
            <a:endParaRPr lang="nl-NL" sz="1600" dirty="0"/>
          </a:p>
          <a:p>
            <a:pPr lvl="1"/>
            <a:endParaRPr lang="nl-NL" sz="1600" dirty="0"/>
          </a:p>
          <a:p>
            <a:pPr lvl="1"/>
            <a:endParaRPr lang="nl-NL" sz="1600" dirty="0"/>
          </a:p>
          <a:p>
            <a:pPr lvl="1"/>
            <a:endParaRPr lang="nl-NL" sz="1600" dirty="0"/>
          </a:p>
          <a:p>
            <a:pPr lvl="1"/>
            <a:endParaRPr lang="nl-NL" sz="1600" dirty="0"/>
          </a:p>
          <a:p>
            <a:pPr lvl="1"/>
            <a:endParaRPr lang="nl-NL" sz="1600" dirty="0"/>
          </a:p>
          <a:p>
            <a:pPr lvl="1"/>
            <a:endParaRPr lang="nl-NL" sz="1600" dirty="0"/>
          </a:p>
          <a:p>
            <a:pPr lvl="1"/>
            <a:endParaRPr lang="nl-NL" sz="1600" dirty="0"/>
          </a:p>
          <a:p>
            <a:pPr lvl="1"/>
            <a:endParaRPr lang="nl-NL" sz="1600" dirty="0"/>
          </a:p>
          <a:p>
            <a:pPr lvl="1"/>
            <a:endParaRPr lang="nl-NL" sz="1600" dirty="0"/>
          </a:p>
          <a:p>
            <a:pPr lvl="1"/>
            <a:r>
              <a:rPr lang="nl-NL" sz="1600" dirty="0"/>
              <a:t>Leerlingenraad</a:t>
            </a:r>
          </a:p>
          <a:p>
            <a:pPr lvl="1"/>
            <a:endParaRPr lang="nl-NL" sz="1600" dirty="0"/>
          </a:p>
          <a:p>
            <a:pPr lvl="1"/>
            <a:r>
              <a:rPr lang="nl-NL" sz="1600" dirty="0"/>
              <a:t>Drama/Dans &amp; kunstgeschiedenis</a:t>
            </a:r>
          </a:p>
          <a:p>
            <a:pPr lvl="1"/>
            <a:endParaRPr lang="nl-NL" sz="1600" dirty="0"/>
          </a:p>
          <a:p>
            <a:pPr lvl="1"/>
            <a:r>
              <a:rPr lang="nl-NL" sz="1600" dirty="0"/>
              <a:t>Grote hoeveelheden stof</a:t>
            </a:r>
          </a:p>
          <a:p>
            <a:pPr lvl="1"/>
            <a:endParaRPr lang="nl-NL" sz="1600" dirty="0"/>
          </a:p>
          <a:p>
            <a:pPr lvl="1"/>
            <a:r>
              <a:rPr lang="nl-NL" sz="1600" dirty="0"/>
              <a:t>Meer moeten toepassen</a:t>
            </a:r>
          </a:p>
          <a:p>
            <a:pPr lvl="1"/>
            <a:endParaRPr lang="nl-NL" sz="1600" dirty="0"/>
          </a:p>
          <a:p>
            <a:pPr lvl="1"/>
            <a:r>
              <a:rPr lang="nl-NL" sz="1600" dirty="0"/>
              <a:t>Havo dag &amp; Academische dag</a:t>
            </a:r>
          </a:p>
          <a:p>
            <a:pPr lvl="1"/>
            <a:endParaRPr lang="nl-NL" sz="1600" dirty="0"/>
          </a:p>
          <a:p>
            <a:pPr lvl="1"/>
            <a:r>
              <a:rPr lang="nl-NL" sz="1600" dirty="0"/>
              <a:t>Excursieweek</a:t>
            </a:r>
          </a:p>
          <a:p>
            <a:pPr lvl="1"/>
            <a:endParaRPr lang="nl-NL" sz="1600" dirty="0"/>
          </a:p>
          <a:p>
            <a:pPr lvl="1"/>
            <a:r>
              <a:rPr lang="nl-NL" sz="1600" dirty="0"/>
              <a:t>Cambridge</a:t>
            </a:r>
          </a:p>
          <a:p>
            <a:pPr lvl="1"/>
            <a:endParaRPr lang="nl-NL" sz="1600" dirty="0"/>
          </a:p>
          <a:p>
            <a:pPr lvl="1"/>
            <a:r>
              <a:rPr lang="nl-NL" sz="1600" dirty="0"/>
              <a:t>Debatclub</a:t>
            </a:r>
          </a:p>
          <a:p>
            <a:endParaRPr lang="nl-NL" dirty="0"/>
          </a:p>
        </p:txBody>
      </p:sp>
      <p:pic>
        <p:nvPicPr>
          <p:cNvPr id="10" name="Afbeelding 9">
            <a:extLst>
              <a:ext uri="{FF2B5EF4-FFF2-40B4-BE49-F238E27FC236}">
                <a16:creationId xmlns:a16="http://schemas.microsoft.com/office/drawing/2014/main" id="{99772658-D332-FEC8-79C6-39663ED0F390}"/>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3096477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8"/>
          <p:cNvSpPr txBox="1">
            <a:spLocks noGrp="1"/>
          </p:cNvSpPr>
          <p:nvPr>
            <p:ph type="subTitle" idx="1"/>
          </p:nvPr>
        </p:nvSpPr>
        <p:spPr>
          <a:xfrm>
            <a:off x="986524" y="1671225"/>
            <a:ext cx="4249655" cy="2549242"/>
          </a:xfrm>
          <a:prstGeom prst="rect">
            <a:avLst/>
          </a:prstGeom>
        </p:spPr>
        <p:txBody>
          <a:bodyPr spcFirstLastPara="1" wrap="square" lIns="91425" tIns="91425" rIns="91425" bIns="91425" anchor="ctr" anchorCtr="0">
            <a:noAutofit/>
          </a:bodyPr>
          <a:lstStyle/>
          <a:p>
            <a:r>
              <a:rPr lang="nl-NL" sz="2400" dirty="0">
                <a:solidFill>
                  <a:schemeClr val="tx1"/>
                </a:solidFill>
                <a:latin typeface="+mj-lt"/>
              </a:rPr>
              <a:t>Wat is de beste tip die jullie</a:t>
            </a:r>
          </a:p>
          <a:p>
            <a:r>
              <a:rPr lang="nl-NL" sz="2400" dirty="0">
                <a:solidFill>
                  <a:schemeClr val="tx1"/>
                </a:solidFill>
                <a:latin typeface="+mj-lt"/>
              </a:rPr>
              <a:t>aan de derdeklassers</a:t>
            </a:r>
          </a:p>
          <a:p>
            <a:r>
              <a:rPr lang="nl-NL" sz="2400" dirty="0">
                <a:solidFill>
                  <a:schemeClr val="tx1"/>
                </a:solidFill>
                <a:latin typeface="+mj-lt"/>
              </a:rPr>
              <a:t>kunnen geven wat betreft</a:t>
            </a:r>
          </a:p>
          <a:p>
            <a:r>
              <a:rPr lang="nl-NL" sz="2400" dirty="0">
                <a:solidFill>
                  <a:schemeClr val="tx1"/>
                </a:solidFill>
                <a:latin typeface="+mj-lt"/>
              </a:rPr>
              <a:t>het maken van een</a:t>
            </a:r>
          </a:p>
          <a:p>
            <a:r>
              <a:rPr lang="nl-NL" sz="2400" dirty="0">
                <a:solidFill>
                  <a:schemeClr val="tx1"/>
                </a:solidFill>
                <a:latin typeface="+mj-lt"/>
              </a:rPr>
              <a:t>profielkeuze?</a:t>
            </a:r>
          </a:p>
        </p:txBody>
      </p:sp>
      <p:sp>
        <p:nvSpPr>
          <p:cNvPr id="652" name="Google Shape;652;p48"/>
          <p:cNvSpPr txBox="1">
            <a:spLocks noGrp="1"/>
          </p:cNvSpPr>
          <p:nvPr>
            <p:ph type="title"/>
          </p:nvPr>
        </p:nvSpPr>
        <p:spPr>
          <a:xfrm>
            <a:off x="1512280" y="892770"/>
            <a:ext cx="37239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sz="3600" dirty="0">
                <a:latin typeface="+mj-lt"/>
              </a:rPr>
              <a:t>Slotvraag</a:t>
            </a:r>
            <a:endParaRPr dirty="0">
              <a:latin typeface="+mj-lt"/>
            </a:endParaRPr>
          </a:p>
        </p:txBody>
      </p:sp>
      <p:sp>
        <p:nvSpPr>
          <p:cNvPr id="653" name="Google Shape;653;p48"/>
          <p:cNvSpPr/>
          <p:nvPr/>
        </p:nvSpPr>
        <p:spPr>
          <a:xfrm>
            <a:off x="1075300" y="923033"/>
            <a:ext cx="360050" cy="305175"/>
          </a:xfrm>
          <a:prstGeom prst="rect">
            <a:avLst/>
          </a:prstGeom>
        </p:spPr>
        <p:txBody>
          <a:bodyPr>
            <a:prstTxWarp prst="textPlain">
              <a:avLst/>
            </a:prstTxWarp>
          </a:bodyPr>
          <a:lstStyle/>
          <a:p>
            <a:pPr lvl="0" algn="ctr"/>
            <a:r>
              <a:rPr b="1" i="0">
                <a:ln w="19050" cap="flat" cmpd="sng">
                  <a:solidFill>
                    <a:schemeClr val="dk1"/>
                  </a:solidFill>
                  <a:prstDash val="solid"/>
                  <a:round/>
                  <a:headEnd type="none" w="sm" len="sm"/>
                  <a:tailEnd type="none" w="sm" len="sm"/>
                </a:ln>
                <a:noFill/>
                <a:latin typeface="Sarabun"/>
              </a:rPr>
              <a:t>"</a:t>
            </a:r>
          </a:p>
        </p:txBody>
      </p:sp>
      <p:cxnSp>
        <p:nvCxnSpPr>
          <p:cNvPr id="654" name="Google Shape;654;p48"/>
          <p:cNvCxnSpPr/>
          <p:nvPr/>
        </p:nvCxnSpPr>
        <p:spPr>
          <a:xfrm>
            <a:off x="1071569" y="1446213"/>
            <a:ext cx="3828600" cy="0"/>
          </a:xfrm>
          <a:prstGeom prst="straightConnector1">
            <a:avLst/>
          </a:prstGeom>
          <a:noFill/>
          <a:ln w="9525" cap="flat" cmpd="sng">
            <a:solidFill>
              <a:schemeClr val="dk1"/>
            </a:solidFill>
            <a:prstDash val="solid"/>
            <a:round/>
            <a:headEnd type="none" w="med" len="med"/>
            <a:tailEnd type="none" w="med" len="med"/>
          </a:ln>
        </p:spPr>
      </p:cxnSp>
      <p:sp>
        <p:nvSpPr>
          <p:cNvPr id="655" name="Google Shape;655;p48"/>
          <p:cNvSpPr txBox="1">
            <a:spLocks noGrp="1"/>
          </p:cNvSpPr>
          <p:nvPr>
            <p:ph type="ctrTitle" idx="4294967295"/>
          </p:nvPr>
        </p:nvSpPr>
        <p:spPr>
          <a:xfrm rot="-5400000">
            <a:off x="-3380675" y="1391129"/>
            <a:ext cx="73602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pic>
        <p:nvPicPr>
          <p:cNvPr id="656" name="Google Shape;656;p48"/>
          <p:cNvPicPr preferRelativeResize="0"/>
          <p:nvPr/>
        </p:nvPicPr>
        <p:blipFill rotWithShape="1">
          <a:blip r:embed="rId3">
            <a:alphaModFix/>
          </a:blip>
          <a:srcRect l="710" r="5858"/>
          <a:stretch/>
        </p:blipFill>
        <p:spPr>
          <a:xfrm>
            <a:off x="5450650" y="0"/>
            <a:ext cx="3693351" cy="5143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55"/>
          <p:cNvSpPr txBox="1">
            <a:spLocks noGrp="1"/>
          </p:cNvSpPr>
          <p:nvPr>
            <p:ph type="ctrTitle" idx="4294967295"/>
          </p:nvPr>
        </p:nvSpPr>
        <p:spPr>
          <a:xfrm rot="-5400000">
            <a:off x="-2411675" y="2429879"/>
            <a:ext cx="54222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sp>
        <p:nvSpPr>
          <p:cNvPr id="833" name="Google Shape;833;p55"/>
          <p:cNvSpPr txBox="1">
            <a:spLocks noGrp="1"/>
          </p:cNvSpPr>
          <p:nvPr>
            <p:ph type="sldNum" idx="12"/>
          </p:nvPr>
        </p:nvSpPr>
        <p:spPr>
          <a:xfrm>
            <a:off x="8317059"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835" name="Google Shape;835;p55"/>
          <p:cNvSpPr txBox="1">
            <a:spLocks noGrp="1"/>
          </p:cNvSpPr>
          <p:nvPr>
            <p:ph type="title"/>
          </p:nvPr>
        </p:nvSpPr>
        <p:spPr>
          <a:xfrm>
            <a:off x="2164449" y="1449002"/>
            <a:ext cx="4957869"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Vragenronde</a:t>
            </a:r>
            <a:br>
              <a:rPr lang="en" dirty="0"/>
            </a:br>
            <a:endParaRPr dirty="0"/>
          </a:p>
        </p:txBody>
      </p:sp>
      <p:cxnSp>
        <p:nvCxnSpPr>
          <p:cNvPr id="837" name="Google Shape;837;p55"/>
          <p:cNvCxnSpPr/>
          <p:nvPr/>
        </p:nvCxnSpPr>
        <p:spPr>
          <a:xfrm>
            <a:off x="3488354" y="1165025"/>
            <a:ext cx="2167200" cy="0"/>
          </a:xfrm>
          <a:prstGeom prst="straightConnector1">
            <a:avLst/>
          </a:prstGeom>
          <a:noFill/>
          <a:ln w="9525" cap="flat" cmpd="sng">
            <a:solidFill>
              <a:schemeClr val="dk1"/>
            </a:solidFill>
            <a:prstDash val="solid"/>
            <a:round/>
            <a:headEnd type="none" w="med" len="med"/>
            <a:tailEnd type="none" w="med" len="med"/>
          </a:ln>
        </p:spPr>
      </p:cxnSp>
      <p:cxnSp>
        <p:nvCxnSpPr>
          <p:cNvPr id="838" name="Google Shape;838;p55"/>
          <p:cNvCxnSpPr/>
          <p:nvPr/>
        </p:nvCxnSpPr>
        <p:spPr>
          <a:xfrm>
            <a:off x="3488354" y="2153175"/>
            <a:ext cx="2167200" cy="0"/>
          </a:xfrm>
          <a:prstGeom prst="straightConnector1">
            <a:avLst/>
          </a:prstGeom>
          <a:noFill/>
          <a:ln w="9525" cap="flat" cmpd="sng">
            <a:solidFill>
              <a:schemeClr val="dk1"/>
            </a:solidFill>
            <a:prstDash val="solid"/>
            <a:round/>
            <a:headEnd type="none" w="med" len="med"/>
            <a:tailEnd type="none" w="med" len="med"/>
          </a:ln>
        </p:spPr>
      </p:cxnSp>
      <p:cxnSp>
        <p:nvCxnSpPr>
          <p:cNvPr id="846" name="Google Shape;846;p55"/>
          <p:cNvCxnSpPr/>
          <p:nvPr/>
        </p:nvCxnSpPr>
        <p:spPr>
          <a:xfrm>
            <a:off x="4147975" y="3842962"/>
            <a:ext cx="4290900" cy="0"/>
          </a:xfrm>
          <a:prstGeom prst="straightConnector1">
            <a:avLst/>
          </a:prstGeom>
          <a:noFill/>
          <a:ln w="9525" cap="flat" cmpd="sng">
            <a:solidFill>
              <a:schemeClr val="dk1"/>
            </a:solidFill>
            <a:prstDash val="solid"/>
            <a:round/>
            <a:headEnd type="none" w="med" len="med"/>
            <a:tailEnd type="none" w="med" len="med"/>
          </a:ln>
        </p:spPr>
      </p:cxnSp>
      <p:grpSp>
        <p:nvGrpSpPr>
          <p:cNvPr id="851" name="Google Shape;851;p55"/>
          <p:cNvGrpSpPr/>
          <p:nvPr/>
        </p:nvGrpSpPr>
        <p:grpSpPr>
          <a:xfrm>
            <a:off x="8317048" y="4557853"/>
            <a:ext cx="485650" cy="73875"/>
            <a:chOff x="8317048" y="4557853"/>
            <a:chExt cx="485650" cy="73875"/>
          </a:xfrm>
        </p:grpSpPr>
        <p:sp>
          <p:nvSpPr>
            <p:cNvPr id="852" name="Google Shape;852;p55"/>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5"/>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5"/>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5"/>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Afbeelding 5">
            <a:extLst>
              <a:ext uri="{FF2B5EF4-FFF2-40B4-BE49-F238E27FC236}">
                <a16:creationId xmlns:a16="http://schemas.microsoft.com/office/drawing/2014/main" id="{FF7C410D-07B7-404D-EF1E-DA3FC65B1875}"/>
              </a:ext>
            </a:extLst>
          </p:cNvPr>
          <p:cNvPicPr>
            <a:picLocks noChangeAspect="1"/>
          </p:cNvPicPr>
          <p:nvPr/>
        </p:nvPicPr>
        <p:blipFill>
          <a:blip r:embed="rId3"/>
          <a:stretch>
            <a:fillRect/>
          </a:stretch>
        </p:blipFill>
        <p:spPr>
          <a:xfrm>
            <a:off x="7624800" y="144532"/>
            <a:ext cx="1140960" cy="5727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32"/>
          <p:cNvSpPr txBox="1">
            <a:spLocks noGrp="1"/>
          </p:cNvSpPr>
          <p:nvPr>
            <p:ph type="ctrTitle"/>
          </p:nvPr>
        </p:nvSpPr>
        <p:spPr>
          <a:xfrm>
            <a:off x="745373" y="2631264"/>
            <a:ext cx="8057325"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Hartelijk dank voor uw komst!</a:t>
            </a:r>
            <a:endParaRPr dirty="0"/>
          </a:p>
        </p:txBody>
      </p:sp>
      <p:cxnSp>
        <p:nvCxnSpPr>
          <p:cNvPr id="306" name="Google Shape;306;p32"/>
          <p:cNvCxnSpPr/>
          <p:nvPr/>
        </p:nvCxnSpPr>
        <p:spPr>
          <a:xfrm>
            <a:off x="911650" y="2310425"/>
            <a:ext cx="5371800" cy="0"/>
          </a:xfrm>
          <a:prstGeom prst="straightConnector1">
            <a:avLst/>
          </a:prstGeom>
          <a:noFill/>
          <a:ln w="9525" cap="flat" cmpd="sng">
            <a:solidFill>
              <a:schemeClr val="dk1"/>
            </a:solidFill>
            <a:prstDash val="solid"/>
            <a:round/>
            <a:headEnd type="none" w="med" len="med"/>
            <a:tailEnd type="none" w="med" len="med"/>
          </a:ln>
        </p:spPr>
      </p:cxnSp>
      <p:sp>
        <p:nvSpPr>
          <p:cNvPr id="307" name="Google Shape;307;p32"/>
          <p:cNvSpPr/>
          <p:nvPr/>
        </p:nvSpPr>
        <p:spPr>
          <a:xfrm>
            <a:off x="981625" y="1736934"/>
            <a:ext cx="443629" cy="449786"/>
          </a:xfrm>
          <a:prstGeom prst="rect">
            <a:avLst/>
          </a:prstGeom>
        </p:spPr>
        <p:txBody>
          <a:bodyPr>
            <a:prstTxWarp prst="textPlain">
              <a:avLst/>
            </a:prstTxWarp>
          </a:bodyPr>
          <a:lstStyle/>
          <a:p>
            <a:pPr lvl="0" algn="ctr"/>
            <a:endParaRPr b="1" i="0" dirty="0">
              <a:ln w="19050" cap="flat" cmpd="sng">
                <a:solidFill>
                  <a:schemeClr val="dk1"/>
                </a:solidFill>
                <a:prstDash val="solid"/>
                <a:round/>
                <a:headEnd type="none" w="sm" len="sm"/>
                <a:tailEnd type="none" w="sm" len="sm"/>
              </a:ln>
              <a:noFill/>
              <a:latin typeface="Sarabun"/>
            </a:endParaRPr>
          </a:p>
        </p:txBody>
      </p:sp>
      <p:sp>
        <p:nvSpPr>
          <p:cNvPr id="308" name="Google Shape;308;p32"/>
          <p:cNvSpPr txBox="1">
            <a:spLocks noGrp="1"/>
          </p:cNvSpPr>
          <p:nvPr>
            <p:ph type="ctrTitle"/>
          </p:nvPr>
        </p:nvSpPr>
        <p:spPr>
          <a:xfrm rot="-5400000">
            <a:off x="-2568425" y="2237479"/>
            <a:ext cx="5735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cxnSp>
        <p:nvCxnSpPr>
          <p:cNvPr id="309" name="Google Shape;309;p32"/>
          <p:cNvCxnSpPr/>
          <p:nvPr/>
        </p:nvCxnSpPr>
        <p:spPr>
          <a:xfrm>
            <a:off x="911650" y="3846725"/>
            <a:ext cx="5371800" cy="0"/>
          </a:xfrm>
          <a:prstGeom prst="straightConnector1">
            <a:avLst/>
          </a:prstGeom>
          <a:noFill/>
          <a:ln w="9525" cap="flat" cmpd="sng">
            <a:solidFill>
              <a:schemeClr val="dk1"/>
            </a:solidFill>
            <a:prstDash val="solid"/>
            <a:round/>
            <a:headEnd type="none" w="med" len="med"/>
            <a:tailEnd type="none" w="med" len="med"/>
          </a:ln>
        </p:spPr>
      </p:cxnSp>
      <p:grpSp>
        <p:nvGrpSpPr>
          <p:cNvPr id="310" name="Google Shape;310;p32"/>
          <p:cNvGrpSpPr/>
          <p:nvPr/>
        </p:nvGrpSpPr>
        <p:grpSpPr>
          <a:xfrm>
            <a:off x="8317048" y="4557853"/>
            <a:ext cx="485650" cy="73875"/>
            <a:chOff x="8317048" y="4557853"/>
            <a:chExt cx="485650" cy="73875"/>
          </a:xfrm>
        </p:grpSpPr>
        <p:sp>
          <p:nvSpPr>
            <p:cNvPr id="311" name="Google Shape;311;p32"/>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kstvak 2">
            <a:extLst>
              <a:ext uri="{FF2B5EF4-FFF2-40B4-BE49-F238E27FC236}">
                <a16:creationId xmlns:a16="http://schemas.microsoft.com/office/drawing/2014/main" id="{5CB86887-C498-1EAF-0699-691C2AC2B7BC}"/>
              </a:ext>
            </a:extLst>
          </p:cNvPr>
          <p:cNvSpPr txBox="1"/>
          <p:nvPr/>
        </p:nvSpPr>
        <p:spPr>
          <a:xfrm>
            <a:off x="843915" y="3893064"/>
            <a:ext cx="5345430" cy="830997"/>
          </a:xfrm>
          <a:prstGeom prst="rect">
            <a:avLst/>
          </a:prstGeom>
          <a:noFill/>
        </p:spPr>
        <p:txBody>
          <a:bodyPr wrap="square">
            <a:spAutoFit/>
          </a:bodyPr>
          <a:lstStyle/>
          <a:p>
            <a:pPr marL="0" lvl="0" indent="0" algn="l" rtl="0">
              <a:spcBef>
                <a:spcPts val="0"/>
              </a:spcBef>
              <a:spcAft>
                <a:spcPts val="0"/>
              </a:spcAft>
              <a:buNone/>
            </a:pPr>
            <a:r>
              <a:rPr lang="nl-NL" sz="1600" dirty="0">
                <a:latin typeface="+mj-lt"/>
              </a:rPr>
              <a:t>Afdelingsleider</a:t>
            </a:r>
            <a:br>
              <a:rPr lang="nl-NL" sz="1600" dirty="0">
                <a:latin typeface="+mj-lt"/>
              </a:rPr>
            </a:br>
            <a:endParaRPr lang="nl-NL" sz="1600" dirty="0">
              <a:latin typeface="+mj-lt"/>
            </a:endParaRPr>
          </a:p>
          <a:p>
            <a:pPr marL="0" lvl="0" indent="0" algn="l" rtl="0">
              <a:spcBef>
                <a:spcPts val="0"/>
              </a:spcBef>
              <a:spcAft>
                <a:spcPts val="0"/>
              </a:spcAft>
              <a:buNone/>
            </a:pPr>
            <a:r>
              <a:rPr lang="nl-NL" sz="1600" dirty="0">
                <a:latin typeface="+mj-lt"/>
              </a:rPr>
              <a:t>Decaan </a:t>
            </a:r>
          </a:p>
        </p:txBody>
      </p:sp>
      <p:sp>
        <p:nvSpPr>
          <p:cNvPr id="5" name="Tekstvak 4">
            <a:extLst>
              <a:ext uri="{FF2B5EF4-FFF2-40B4-BE49-F238E27FC236}">
                <a16:creationId xmlns:a16="http://schemas.microsoft.com/office/drawing/2014/main" id="{6AD233D9-C416-17D5-D92C-A58AA8FF9141}"/>
              </a:ext>
            </a:extLst>
          </p:cNvPr>
          <p:cNvSpPr txBox="1"/>
          <p:nvPr/>
        </p:nvSpPr>
        <p:spPr>
          <a:xfrm>
            <a:off x="2809875" y="3893064"/>
            <a:ext cx="5345430" cy="830997"/>
          </a:xfrm>
          <a:prstGeom prst="rect">
            <a:avLst/>
          </a:prstGeom>
          <a:noFill/>
        </p:spPr>
        <p:txBody>
          <a:bodyPr wrap="square">
            <a:spAutoFit/>
          </a:bodyPr>
          <a:lstStyle/>
          <a:p>
            <a:pPr marL="0" lvl="0" indent="0" algn="l" rtl="0">
              <a:spcBef>
                <a:spcPts val="0"/>
              </a:spcBef>
              <a:spcAft>
                <a:spcPts val="0"/>
              </a:spcAft>
              <a:buNone/>
            </a:pPr>
            <a:r>
              <a:rPr lang="nl-NL" sz="1600" dirty="0">
                <a:latin typeface="+mj-lt"/>
                <a:hlinkClick r:id="rId3"/>
              </a:rPr>
              <a:t>dnieuwland@daltonalkmaar.nl</a:t>
            </a:r>
            <a:r>
              <a:rPr lang="nl-NL" sz="1600" dirty="0">
                <a:latin typeface="+mj-lt"/>
              </a:rPr>
              <a:t> </a:t>
            </a:r>
          </a:p>
          <a:p>
            <a:pPr marL="0" lvl="0" indent="0" algn="l" rtl="0">
              <a:spcBef>
                <a:spcPts val="0"/>
              </a:spcBef>
              <a:spcAft>
                <a:spcPts val="0"/>
              </a:spcAft>
              <a:buNone/>
            </a:pPr>
            <a:endParaRPr lang="nl-NL" sz="1600" dirty="0">
              <a:latin typeface="+mj-lt"/>
            </a:endParaRPr>
          </a:p>
          <a:p>
            <a:pPr marL="0" lvl="0" indent="0" algn="l" rtl="0">
              <a:spcBef>
                <a:spcPts val="0"/>
              </a:spcBef>
              <a:spcAft>
                <a:spcPts val="0"/>
              </a:spcAft>
              <a:buNone/>
            </a:pPr>
            <a:r>
              <a:rPr lang="nl-NL" sz="1600" dirty="0">
                <a:latin typeface="+mj-lt"/>
                <a:hlinkClick r:id="rId4"/>
              </a:rPr>
              <a:t>danaemiddelkoop@daltonalkmaar.nl</a:t>
            </a:r>
            <a:r>
              <a:rPr lang="nl-NL" sz="1600" dirty="0">
                <a:latin typeface="+mj-lt"/>
              </a:rPr>
              <a:t> </a:t>
            </a:r>
          </a:p>
        </p:txBody>
      </p:sp>
      <p:pic>
        <p:nvPicPr>
          <p:cNvPr id="6" name="Afbeelding 5">
            <a:extLst>
              <a:ext uri="{FF2B5EF4-FFF2-40B4-BE49-F238E27FC236}">
                <a16:creationId xmlns:a16="http://schemas.microsoft.com/office/drawing/2014/main" id="{73658F6D-EE06-1774-1F36-9618A9A56ED9}"/>
              </a:ext>
            </a:extLst>
          </p:cNvPr>
          <p:cNvPicPr>
            <a:picLocks noChangeAspect="1"/>
          </p:cNvPicPr>
          <p:nvPr/>
        </p:nvPicPr>
        <p:blipFill>
          <a:blip r:embed="rId5"/>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289254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824B6C7-8746-500D-004D-D34134D28EC0}"/>
              </a:ext>
            </a:extLst>
          </p:cNvPr>
          <p:cNvSpPr>
            <a:spLocks noGrp="1"/>
          </p:cNvSpPr>
          <p:nvPr>
            <p:ph type="title"/>
          </p:nvPr>
        </p:nvSpPr>
        <p:spPr>
          <a:xfrm>
            <a:off x="859736" y="284952"/>
            <a:ext cx="7455600" cy="572700"/>
          </a:xfrm>
        </p:spPr>
        <p:txBody>
          <a:bodyPr/>
          <a:lstStyle/>
          <a:p>
            <a:r>
              <a:rPr lang="nl-NL" dirty="0"/>
              <a:t>Bevorderingsnormen</a:t>
            </a:r>
          </a:p>
        </p:txBody>
      </p:sp>
      <p:pic>
        <p:nvPicPr>
          <p:cNvPr id="5122" name="Picture 2" descr="Voorbeeld van afbeelding">
            <a:extLst>
              <a:ext uri="{FF2B5EF4-FFF2-40B4-BE49-F238E27FC236}">
                <a16:creationId xmlns:a16="http://schemas.microsoft.com/office/drawing/2014/main" id="{92992DF8-96CB-1F59-F46B-0EA743EDF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41" y="857652"/>
            <a:ext cx="8037095" cy="401854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FA12A0DB-F6F6-19A8-A358-CDA286B16479}"/>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261598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6" name="Google Shape;506;p42"/>
          <p:cNvSpPr txBox="1">
            <a:spLocks noGrp="1"/>
          </p:cNvSpPr>
          <p:nvPr>
            <p:ph type="title"/>
          </p:nvPr>
        </p:nvSpPr>
        <p:spPr>
          <a:xfrm>
            <a:off x="2780800" y="2311050"/>
            <a:ext cx="6598150" cy="572700"/>
          </a:xfrm>
          <a:prstGeom prst="rect">
            <a:avLst/>
          </a:prstGeom>
        </p:spPr>
        <p:txBody>
          <a:bodyPr spcFirstLastPara="1" wrap="square" lIns="91425" tIns="91425" rIns="91425" bIns="91425" anchor="ctr" anchorCtr="0">
            <a:noAutofit/>
          </a:bodyPr>
          <a:lstStyle/>
          <a:p>
            <a:r>
              <a:rPr lang="nl-NL" dirty="0"/>
              <a:t>Loopbaanoriëntatie- en begeleiding (LOB)</a:t>
            </a:r>
            <a:br>
              <a:rPr lang="nl-NL" dirty="0"/>
            </a:br>
            <a:endParaRPr dirty="0"/>
          </a:p>
        </p:txBody>
      </p:sp>
      <p:sp>
        <p:nvSpPr>
          <p:cNvPr id="507" name="Google Shape;507;p42"/>
          <p:cNvSpPr txBox="1">
            <a:spLocks noGrp="1"/>
          </p:cNvSpPr>
          <p:nvPr>
            <p:ph type="title" idx="2"/>
          </p:nvPr>
        </p:nvSpPr>
        <p:spPr>
          <a:xfrm>
            <a:off x="1133650" y="1762200"/>
            <a:ext cx="1647000" cy="12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508" name="Google Shape;508;p42"/>
          <p:cNvCxnSpPr/>
          <p:nvPr/>
        </p:nvCxnSpPr>
        <p:spPr>
          <a:xfrm>
            <a:off x="1075300" y="2981950"/>
            <a:ext cx="4442100" cy="0"/>
          </a:xfrm>
          <a:prstGeom prst="straightConnector1">
            <a:avLst/>
          </a:prstGeom>
          <a:noFill/>
          <a:ln w="9525" cap="flat" cmpd="sng">
            <a:solidFill>
              <a:schemeClr val="dk1"/>
            </a:solidFill>
            <a:prstDash val="solid"/>
            <a:round/>
            <a:headEnd type="none" w="med" len="med"/>
            <a:tailEnd type="none" w="med" len="med"/>
          </a:ln>
        </p:spPr>
      </p:cxnSp>
      <p:cxnSp>
        <p:nvCxnSpPr>
          <p:cNvPr id="509" name="Google Shape;509;p42"/>
          <p:cNvCxnSpPr/>
          <p:nvPr/>
        </p:nvCxnSpPr>
        <p:spPr>
          <a:xfrm>
            <a:off x="1075300" y="1778500"/>
            <a:ext cx="4442100" cy="0"/>
          </a:xfrm>
          <a:prstGeom prst="straightConnector1">
            <a:avLst/>
          </a:prstGeom>
          <a:noFill/>
          <a:ln w="9525" cap="flat" cmpd="sng">
            <a:solidFill>
              <a:schemeClr val="dk1"/>
            </a:solidFill>
            <a:prstDash val="solid"/>
            <a:round/>
            <a:headEnd type="none" w="med" len="med"/>
            <a:tailEnd type="none" w="med" len="med"/>
          </a:ln>
        </p:spPr>
      </p:cxnSp>
      <p:sp>
        <p:nvSpPr>
          <p:cNvPr id="510" name="Google Shape;510;p42"/>
          <p:cNvSpPr/>
          <p:nvPr/>
        </p:nvSpPr>
        <p:spPr>
          <a:xfrm>
            <a:off x="2895600" y="2043900"/>
            <a:ext cx="2537703" cy="313659"/>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sp>
        <p:nvSpPr>
          <p:cNvPr id="511" name="Google Shape;511;p42"/>
          <p:cNvSpPr txBox="1">
            <a:spLocks noGrp="1"/>
          </p:cNvSpPr>
          <p:nvPr>
            <p:ph type="ctrTitle" idx="4294967295"/>
          </p:nvPr>
        </p:nvSpPr>
        <p:spPr>
          <a:xfrm rot="-5400000">
            <a:off x="-2454425" y="2335224"/>
            <a:ext cx="5507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grpSp>
        <p:nvGrpSpPr>
          <p:cNvPr id="512" name="Google Shape;512;p42"/>
          <p:cNvGrpSpPr/>
          <p:nvPr/>
        </p:nvGrpSpPr>
        <p:grpSpPr>
          <a:xfrm>
            <a:off x="8317048" y="4557853"/>
            <a:ext cx="485650" cy="73875"/>
            <a:chOff x="8317048" y="4557853"/>
            <a:chExt cx="485650" cy="73875"/>
          </a:xfrm>
        </p:grpSpPr>
        <p:sp>
          <p:nvSpPr>
            <p:cNvPr id="513" name="Google Shape;513;p42"/>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a:extLst>
              <a:ext uri="{FF2B5EF4-FFF2-40B4-BE49-F238E27FC236}">
                <a16:creationId xmlns:a16="http://schemas.microsoft.com/office/drawing/2014/main" id="{EB722478-09B0-CC80-0CF9-429339BDBD0F}"/>
              </a:ext>
            </a:extLst>
          </p:cNvPr>
          <p:cNvPicPr>
            <a:picLocks noChangeAspect="1"/>
          </p:cNvPicPr>
          <p:nvPr/>
        </p:nvPicPr>
        <p:blipFill>
          <a:blip r:embed="rId3"/>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108100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cxnSp>
        <p:nvCxnSpPr>
          <p:cNvPr id="379" name="Google Shape;379;p36"/>
          <p:cNvCxnSpPr/>
          <p:nvPr/>
        </p:nvCxnSpPr>
        <p:spPr>
          <a:xfrm rot="10800000">
            <a:off x="703375" y="-218400"/>
            <a:ext cx="0" cy="5580300"/>
          </a:xfrm>
          <a:prstGeom prst="straightConnector1">
            <a:avLst/>
          </a:prstGeom>
          <a:noFill/>
          <a:ln w="9525" cap="flat" cmpd="sng">
            <a:solidFill>
              <a:schemeClr val="dk1"/>
            </a:solidFill>
            <a:prstDash val="solid"/>
            <a:round/>
            <a:headEnd type="none" w="med" len="med"/>
            <a:tailEnd type="none" w="med" len="med"/>
          </a:ln>
        </p:spPr>
      </p:cxnSp>
      <p:sp>
        <p:nvSpPr>
          <p:cNvPr id="380" name="Google Shape;380;p36"/>
          <p:cNvSpPr txBox="1">
            <a:spLocks noGrp="1"/>
          </p:cNvSpPr>
          <p:nvPr>
            <p:ph type="ctrTitle" idx="4294967295"/>
          </p:nvPr>
        </p:nvSpPr>
        <p:spPr>
          <a:xfrm rot="-5400000">
            <a:off x="-2454425" y="2351475"/>
            <a:ext cx="5507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cxnSp>
        <p:nvCxnSpPr>
          <p:cNvPr id="381" name="Google Shape;381;p36"/>
          <p:cNvCxnSpPr/>
          <p:nvPr/>
        </p:nvCxnSpPr>
        <p:spPr>
          <a:xfrm>
            <a:off x="4734050" y="2154953"/>
            <a:ext cx="3526500" cy="0"/>
          </a:xfrm>
          <a:prstGeom prst="straightConnector1">
            <a:avLst/>
          </a:prstGeom>
          <a:noFill/>
          <a:ln w="9525" cap="flat" cmpd="sng">
            <a:solidFill>
              <a:schemeClr val="dk1"/>
            </a:solidFill>
            <a:prstDash val="solid"/>
            <a:round/>
            <a:headEnd type="none" w="med" len="med"/>
            <a:tailEnd type="none" w="med" len="med"/>
          </a:ln>
        </p:spPr>
      </p:cxnSp>
      <p:sp>
        <p:nvSpPr>
          <p:cNvPr id="382" name="Google Shape;382;p36"/>
          <p:cNvSpPr/>
          <p:nvPr/>
        </p:nvSpPr>
        <p:spPr>
          <a:xfrm>
            <a:off x="4572000" y="378458"/>
            <a:ext cx="3229669" cy="715406"/>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noFill/>
              <a:latin typeface="Sarabun"/>
            </a:endParaRPr>
          </a:p>
        </p:txBody>
      </p:sp>
      <p:cxnSp>
        <p:nvCxnSpPr>
          <p:cNvPr id="383" name="Google Shape;383;p36"/>
          <p:cNvCxnSpPr/>
          <p:nvPr/>
        </p:nvCxnSpPr>
        <p:spPr>
          <a:xfrm>
            <a:off x="4734050" y="1168674"/>
            <a:ext cx="3526500" cy="0"/>
          </a:xfrm>
          <a:prstGeom prst="straightConnector1">
            <a:avLst/>
          </a:prstGeom>
          <a:noFill/>
          <a:ln w="9525" cap="flat" cmpd="sng">
            <a:solidFill>
              <a:schemeClr val="dk1"/>
            </a:solidFill>
            <a:prstDash val="solid"/>
            <a:round/>
            <a:headEnd type="none" w="med" len="med"/>
            <a:tailEnd type="none" w="med" len="med"/>
          </a:ln>
        </p:spPr>
      </p:cxnSp>
      <p:sp>
        <p:nvSpPr>
          <p:cNvPr id="384" name="Google Shape;384;p36"/>
          <p:cNvSpPr txBox="1">
            <a:spLocks noGrp="1"/>
          </p:cNvSpPr>
          <p:nvPr>
            <p:ph type="title"/>
          </p:nvPr>
        </p:nvSpPr>
        <p:spPr>
          <a:xfrm>
            <a:off x="4647800" y="1332117"/>
            <a:ext cx="3612750" cy="5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dirty="0"/>
              <a:t>Loopbaanoriëntatie- en begeleiding (LOB)</a:t>
            </a:r>
          </a:p>
        </p:txBody>
      </p:sp>
      <p:sp>
        <p:nvSpPr>
          <p:cNvPr id="385" name="Google Shape;385;p36"/>
          <p:cNvSpPr txBox="1">
            <a:spLocks noGrp="1"/>
          </p:cNvSpPr>
          <p:nvPr>
            <p:ph type="subTitle" idx="1"/>
          </p:nvPr>
        </p:nvSpPr>
        <p:spPr>
          <a:xfrm>
            <a:off x="4647800" y="2304575"/>
            <a:ext cx="4622006" cy="23271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600" dirty="0">
                <a:solidFill>
                  <a:schemeClr val="tx1"/>
                </a:solidFill>
                <a:latin typeface="+mj-lt"/>
              </a:rPr>
              <a:t>Loopbaanoriëntatie en begeleiding (LOB) is bedoeld om leerlingen te helpen bij de ontwikkeling van hun loopbaancompetenties </a:t>
            </a:r>
          </a:p>
          <a:p>
            <a:pPr marL="0" lvl="0" indent="0" algn="l" rtl="0">
              <a:spcBef>
                <a:spcPts val="0"/>
              </a:spcBef>
              <a:spcAft>
                <a:spcPts val="0"/>
              </a:spcAft>
              <a:buNone/>
            </a:pPr>
            <a:r>
              <a:rPr lang="nl-NL" sz="1600" dirty="0">
                <a:solidFill>
                  <a:schemeClr val="tx1"/>
                </a:solidFill>
                <a:latin typeface="+mj-lt"/>
              </a:rPr>
              <a:t>en bij het maken van keuzes.</a:t>
            </a:r>
          </a:p>
          <a:p>
            <a:pPr marL="0" lvl="0" indent="0" algn="l" rtl="0">
              <a:spcBef>
                <a:spcPts val="0"/>
              </a:spcBef>
              <a:spcAft>
                <a:spcPts val="0"/>
              </a:spcAft>
              <a:buNone/>
            </a:pPr>
            <a:endParaRPr lang="nl-NL" sz="1600" dirty="0">
              <a:solidFill>
                <a:schemeClr val="tx1"/>
              </a:solidFill>
              <a:latin typeface="+mj-lt"/>
            </a:endParaRPr>
          </a:p>
          <a:p>
            <a:pPr marL="0" lvl="0" indent="0" algn="l" rtl="0">
              <a:spcBef>
                <a:spcPts val="0"/>
              </a:spcBef>
              <a:spcAft>
                <a:spcPts val="0"/>
              </a:spcAft>
              <a:buNone/>
            </a:pPr>
            <a:r>
              <a:rPr lang="nl-NL" sz="1600" dirty="0">
                <a:solidFill>
                  <a:schemeClr val="tx1"/>
                </a:solidFill>
                <a:latin typeface="+mj-lt"/>
              </a:rPr>
              <a:t>HBO: 1100+ opleidingen</a:t>
            </a:r>
          </a:p>
          <a:p>
            <a:pPr marL="0" lvl="0" indent="0" algn="l" rtl="0">
              <a:spcBef>
                <a:spcPts val="0"/>
              </a:spcBef>
              <a:spcAft>
                <a:spcPts val="0"/>
              </a:spcAft>
              <a:buNone/>
            </a:pPr>
            <a:r>
              <a:rPr lang="nl-NL" sz="1600" dirty="0">
                <a:solidFill>
                  <a:schemeClr val="tx1"/>
                </a:solidFill>
                <a:latin typeface="+mj-lt"/>
              </a:rPr>
              <a:t>WO: 400+ opleidingen</a:t>
            </a:r>
          </a:p>
          <a:p>
            <a:pPr marL="0" lvl="0" indent="0" algn="l" rtl="0">
              <a:spcBef>
                <a:spcPts val="0"/>
              </a:spcBef>
              <a:spcAft>
                <a:spcPts val="0"/>
              </a:spcAft>
              <a:buNone/>
            </a:pPr>
            <a:r>
              <a:rPr lang="nl-NL" sz="1600" dirty="0">
                <a:solidFill>
                  <a:schemeClr val="tx1"/>
                </a:solidFill>
                <a:latin typeface="+mj-lt"/>
              </a:rPr>
              <a:t>MBO: 500+ opleidingen</a:t>
            </a:r>
            <a:endParaRPr lang="en-US" dirty="0">
              <a:solidFill>
                <a:schemeClr val="tx1"/>
              </a:solidFill>
              <a:latin typeface="+mj-lt"/>
            </a:endParaRPr>
          </a:p>
        </p:txBody>
      </p:sp>
      <p:grpSp>
        <p:nvGrpSpPr>
          <p:cNvPr id="386" name="Google Shape;386;p36"/>
          <p:cNvGrpSpPr/>
          <p:nvPr/>
        </p:nvGrpSpPr>
        <p:grpSpPr>
          <a:xfrm>
            <a:off x="8317048" y="4557853"/>
            <a:ext cx="485650" cy="73875"/>
            <a:chOff x="8317048" y="4557853"/>
            <a:chExt cx="485650" cy="73875"/>
          </a:xfrm>
        </p:grpSpPr>
        <p:sp>
          <p:nvSpPr>
            <p:cNvPr id="387" name="Google Shape;387;p36"/>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Afbeelding 2">
            <a:extLst>
              <a:ext uri="{FF2B5EF4-FFF2-40B4-BE49-F238E27FC236}">
                <a16:creationId xmlns:a16="http://schemas.microsoft.com/office/drawing/2014/main" id="{3B664F5E-F76F-EE44-820B-584CE2E1A046}"/>
              </a:ext>
            </a:extLst>
          </p:cNvPr>
          <p:cNvPicPr>
            <a:picLocks noChangeAspect="1"/>
          </p:cNvPicPr>
          <p:nvPr/>
        </p:nvPicPr>
        <p:blipFill>
          <a:blip r:embed="rId3"/>
          <a:stretch>
            <a:fillRect/>
          </a:stretch>
        </p:blipFill>
        <p:spPr>
          <a:xfrm>
            <a:off x="7624800" y="144532"/>
            <a:ext cx="1140960" cy="572700"/>
          </a:xfrm>
          <a:prstGeom prst="rect">
            <a:avLst/>
          </a:prstGeom>
        </p:spPr>
      </p:pic>
      <p:pic>
        <p:nvPicPr>
          <p:cNvPr id="1028" name="Picture 4" descr="Eerste hulp bij studiekeuzestress">
            <a:extLst>
              <a:ext uri="{FF2B5EF4-FFF2-40B4-BE49-F238E27FC236}">
                <a16:creationId xmlns:a16="http://schemas.microsoft.com/office/drawing/2014/main" id="{1E427534-BFC3-90D9-4ED4-BFA9D30DB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093" y="1093884"/>
            <a:ext cx="3084741" cy="3084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400" name="Google Shape;400;p37"/>
          <p:cNvSpPr txBox="1">
            <a:spLocks noGrp="1"/>
          </p:cNvSpPr>
          <p:nvPr>
            <p:ph type="title"/>
          </p:nvPr>
        </p:nvSpPr>
        <p:spPr>
          <a:xfrm>
            <a:off x="986500" y="553650"/>
            <a:ext cx="745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Focus jaar 3: kijken naar jezelf</a:t>
            </a:r>
            <a:endParaRPr dirty="0"/>
          </a:p>
        </p:txBody>
      </p:sp>
      <p:cxnSp>
        <p:nvCxnSpPr>
          <p:cNvPr id="401" name="Google Shape;401;p37"/>
          <p:cNvCxnSpPr/>
          <p:nvPr/>
        </p:nvCxnSpPr>
        <p:spPr>
          <a:xfrm>
            <a:off x="1075300" y="552550"/>
            <a:ext cx="2012400" cy="0"/>
          </a:xfrm>
          <a:prstGeom prst="straightConnector1">
            <a:avLst/>
          </a:prstGeom>
          <a:noFill/>
          <a:ln w="9525" cap="flat" cmpd="sng">
            <a:solidFill>
              <a:schemeClr val="dk1"/>
            </a:solidFill>
            <a:prstDash val="solid"/>
            <a:round/>
            <a:headEnd type="none" w="med" len="med"/>
            <a:tailEnd type="none" w="med" len="med"/>
          </a:ln>
        </p:spPr>
      </p:cxnSp>
      <p:cxnSp>
        <p:nvCxnSpPr>
          <p:cNvPr id="402" name="Google Shape;402;p37"/>
          <p:cNvCxnSpPr/>
          <p:nvPr/>
        </p:nvCxnSpPr>
        <p:spPr>
          <a:xfrm>
            <a:off x="1075300" y="1173425"/>
            <a:ext cx="2012400" cy="0"/>
          </a:xfrm>
          <a:prstGeom prst="straightConnector1">
            <a:avLst/>
          </a:prstGeom>
          <a:noFill/>
          <a:ln w="9525" cap="flat" cmpd="sng">
            <a:solidFill>
              <a:schemeClr val="dk1"/>
            </a:solidFill>
            <a:prstDash val="solid"/>
            <a:round/>
            <a:headEnd type="none" w="med" len="med"/>
            <a:tailEnd type="none" w="med" len="med"/>
          </a:ln>
        </p:spPr>
      </p:cxnSp>
      <p:sp>
        <p:nvSpPr>
          <p:cNvPr id="403" name="Google Shape;403;p37"/>
          <p:cNvSpPr txBox="1">
            <a:spLocks noGrp="1"/>
          </p:cNvSpPr>
          <p:nvPr>
            <p:ph type="ctrTitle" idx="4294967295"/>
          </p:nvPr>
        </p:nvSpPr>
        <p:spPr>
          <a:xfrm rot="-5400000">
            <a:off x="-2568425" y="2248718"/>
            <a:ext cx="5735700" cy="2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latin typeface="Sarabun Light"/>
              <a:ea typeface="Sarabun Light"/>
              <a:cs typeface="Sarabun Light"/>
              <a:sym typeface="Sarabun Light"/>
            </a:endParaRPr>
          </a:p>
        </p:txBody>
      </p:sp>
      <p:grpSp>
        <p:nvGrpSpPr>
          <p:cNvPr id="420" name="Google Shape;420;p37"/>
          <p:cNvGrpSpPr/>
          <p:nvPr/>
        </p:nvGrpSpPr>
        <p:grpSpPr>
          <a:xfrm>
            <a:off x="8317048" y="4557853"/>
            <a:ext cx="485650" cy="73875"/>
            <a:chOff x="8317048" y="4557853"/>
            <a:chExt cx="485650" cy="73875"/>
          </a:xfrm>
        </p:grpSpPr>
        <p:sp>
          <p:nvSpPr>
            <p:cNvPr id="421" name="Google Shape;421;p37"/>
            <p:cNvSpPr/>
            <p:nvPr/>
          </p:nvSpPr>
          <p:spPr>
            <a:xfrm flipH="1">
              <a:off x="8728823" y="4557853"/>
              <a:ext cx="73875" cy="73875"/>
            </a:xfrm>
            <a:custGeom>
              <a:avLst/>
              <a:gdLst/>
              <a:ahLst/>
              <a:cxnLst/>
              <a:rect l="l" t="t" r="r" b="b"/>
              <a:pathLst>
                <a:path w="2955" h="2955" extrusionOk="0">
                  <a:moveTo>
                    <a:pt x="1482" y="1"/>
                  </a:moveTo>
                  <a:cubicBezTo>
                    <a:pt x="663" y="1"/>
                    <a:pt x="0" y="664"/>
                    <a:pt x="0" y="1482"/>
                  </a:cubicBezTo>
                  <a:cubicBezTo>
                    <a:pt x="0" y="2292"/>
                    <a:pt x="663" y="2954"/>
                    <a:pt x="1482" y="2954"/>
                  </a:cubicBezTo>
                  <a:cubicBezTo>
                    <a:pt x="2291" y="2954"/>
                    <a:pt x="2954" y="2292"/>
                    <a:pt x="2954" y="1482"/>
                  </a:cubicBezTo>
                  <a:cubicBezTo>
                    <a:pt x="2954" y="664"/>
                    <a:pt x="2291" y="1"/>
                    <a:pt x="148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p:nvPr/>
          </p:nvSpPr>
          <p:spPr>
            <a:xfrm flipH="1">
              <a:off x="8591565" y="4557853"/>
              <a:ext cx="73625" cy="73875"/>
            </a:xfrm>
            <a:custGeom>
              <a:avLst/>
              <a:gdLst/>
              <a:ahLst/>
              <a:cxnLst/>
              <a:rect l="l" t="t" r="r" b="b"/>
              <a:pathLst>
                <a:path w="2945" h="2955" extrusionOk="0">
                  <a:moveTo>
                    <a:pt x="1472" y="1"/>
                  </a:moveTo>
                  <a:cubicBezTo>
                    <a:pt x="654" y="1"/>
                    <a:pt x="0" y="664"/>
                    <a:pt x="0" y="1482"/>
                  </a:cubicBezTo>
                  <a:cubicBezTo>
                    <a:pt x="0" y="2292"/>
                    <a:pt x="654" y="2954"/>
                    <a:pt x="1472" y="2954"/>
                  </a:cubicBezTo>
                  <a:cubicBezTo>
                    <a:pt x="2291" y="2954"/>
                    <a:pt x="2944" y="2292"/>
                    <a:pt x="2944" y="1482"/>
                  </a:cubicBezTo>
                  <a:cubicBezTo>
                    <a:pt x="2944" y="664"/>
                    <a:pt x="2291" y="1"/>
                    <a:pt x="14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p:nvPr/>
          </p:nvSpPr>
          <p:spPr>
            <a:xfrm flipH="1">
              <a:off x="8454307"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7"/>
            <p:cNvSpPr/>
            <p:nvPr/>
          </p:nvSpPr>
          <p:spPr>
            <a:xfrm flipH="1">
              <a:off x="8317048" y="4557853"/>
              <a:ext cx="73625" cy="73875"/>
            </a:xfrm>
            <a:custGeom>
              <a:avLst/>
              <a:gdLst/>
              <a:ahLst/>
              <a:cxnLst/>
              <a:rect l="l" t="t" r="r" b="b"/>
              <a:pathLst>
                <a:path w="2945" h="2955" extrusionOk="0">
                  <a:moveTo>
                    <a:pt x="1473" y="1"/>
                  </a:moveTo>
                  <a:cubicBezTo>
                    <a:pt x="654" y="1"/>
                    <a:pt x="1" y="664"/>
                    <a:pt x="1" y="1482"/>
                  </a:cubicBezTo>
                  <a:cubicBezTo>
                    <a:pt x="1" y="2292"/>
                    <a:pt x="654" y="2954"/>
                    <a:pt x="1473" y="2954"/>
                  </a:cubicBezTo>
                  <a:cubicBezTo>
                    <a:pt x="2292" y="2954"/>
                    <a:pt x="2945" y="2292"/>
                    <a:pt x="2945" y="1482"/>
                  </a:cubicBezTo>
                  <a:cubicBezTo>
                    <a:pt x="2945" y="664"/>
                    <a:pt x="2292" y="1"/>
                    <a:pt x="1473"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hthoek: afgeronde hoeken 2">
            <a:extLst>
              <a:ext uri="{FF2B5EF4-FFF2-40B4-BE49-F238E27FC236}">
                <a16:creationId xmlns:a16="http://schemas.microsoft.com/office/drawing/2014/main" id="{AACAFDE0-88A1-ABD8-96A1-9CF0F2E439A4}"/>
              </a:ext>
            </a:extLst>
          </p:cNvPr>
          <p:cNvSpPr/>
          <p:nvPr/>
        </p:nvSpPr>
        <p:spPr>
          <a:xfrm>
            <a:off x="6159500" y="1261102"/>
            <a:ext cx="2643198" cy="572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Fase 1: </a:t>
            </a:r>
          </a:p>
          <a:p>
            <a:pPr algn="ctr"/>
            <a:r>
              <a:rPr lang="nl-NL" sz="1600" dirty="0">
                <a:solidFill>
                  <a:schemeClr val="tx1"/>
                </a:solidFill>
              </a:rPr>
              <a:t>Signaleren</a:t>
            </a:r>
          </a:p>
        </p:txBody>
      </p:sp>
      <p:sp>
        <p:nvSpPr>
          <p:cNvPr id="4" name="Rechthoek: afgeronde hoeken 3">
            <a:extLst>
              <a:ext uri="{FF2B5EF4-FFF2-40B4-BE49-F238E27FC236}">
                <a16:creationId xmlns:a16="http://schemas.microsoft.com/office/drawing/2014/main" id="{F94A96DF-A792-8A0E-CDF8-A491A5E6926F}"/>
              </a:ext>
            </a:extLst>
          </p:cNvPr>
          <p:cNvSpPr/>
          <p:nvPr/>
        </p:nvSpPr>
        <p:spPr>
          <a:xfrm>
            <a:off x="6159500" y="2067092"/>
            <a:ext cx="2643198" cy="572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Fase 2: </a:t>
            </a:r>
          </a:p>
          <a:p>
            <a:pPr algn="ctr"/>
            <a:r>
              <a:rPr lang="nl-NL" sz="1600" dirty="0">
                <a:solidFill>
                  <a:schemeClr val="tx1"/>
                </a:solidFill>
              </a:rPr>
              <a:t>Oriënteren </a:t>
            </a:r>
          </a:p>
        </p:txBody>
      </p:sp>
      <p:sp>
        <p:nvSpPr>
          <p:cNvPr id="5" name="Rechthoek: afgeronde hoeken 4">
            <a:extLst>
              <a:ext uri="{FF2B5EF4-FFF2-40B4-BE49-F238E27FC236}">
                <a16:creationId xmlns:a16="http://schemas.microsoft.com/office/drawing/2014/main" id="{92F9DE6F-50B4-C66C-D62E-56B668750236}"/>
              </a:ext>
            </a:extLst>
          </p:cNvPr>
          <p:cNvSpPr/>
          <p:nvPr/>
        </p:nvSpPr>
        <p:spPr>
          <a:xfrm>
            <a:off x="6159500" y="2912427"/>
            <a:ext cx="2643198" cy="572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Fase 3 &amp; 4: </a:t>
            </a:r>
          </a:p>
          <a:p>
            <a:pPr algn="ctr"/>
            <a:r>
              <a:rPr lang="nl-NL" sz="1600" dirty="0">
                <a:solidFill>
                  <a:schemeClr val="tx1"/>
                </a:solidFill>
              </a:rPr>
              <a:t>Verkennen en verdiepen</a:t>
            </a:r>
          </a:p>
        </p:txBody>
      </p:sp>
      <p:sp>
        <p:nvSpPr>
          <p:cNvPr id="6" name="Rechthoek: afgeronde hoeken 5">
            <a:extLst>
              <a:ext uri="{FF2B5EF4-FFF2-40B4-BE49-F238E27FC236}">
                <a16:creationId xmlns:a16="http://schemas.microsoft.com/office/drawing/2014/main" id="{35C9D1B5-F984-4FA7-C1B5-B1F06B40617E}"/>
              </a:ext>
            </a:extLst>
          </p:cNvPr>
          <p:cNvSpPr/>
          <p:nvPr/>
        </p:nvSpPr>
        <p:spPr>
          <a:xfrm>
            <a:off x="6159500" y="3839252"/>
            <a:ext cx="2643198" cy="572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Fase 5: </a:t>
            </a:r>
          </a:p>
          <a:p>
            <a:pPr algn="ctr"/>
            <a:r>
              <a:rPr lang="nl-NL" sz="1600" dirty="0">
                <a:solidFill>
                  <a:schemeClr val="tx1"/>
                </a:solidFill>
              </a:rPr>
              <a:t>De knoop doorhakken</a:t>
            </a:r>
          </a:p>
        </p:txBody>
      </p:sp>
      <p:pic>
        <p:nvPicPr>
          <p:cNvPr id="7" name="Afbeelding 6">
            <a:extLst>
              <a:ext uri="{FF2B5EF4-FFF2-40B4-BE49-F238E27FC236}">
                <a16:creationId xmlns:a16="http://schemas.microsoft.com/office/drawing/2014/main" id="{29E0F327-BA32-DC5D-DA9E-34900C64EDF7}"/>
              </a:ext>
            </a:extLst>
          </p:cNvPr>
          <p:cNvPicPr>
            <a:picLocks noChangeAspect="1"/>
          </p:cNvPicPr>
          <p:nvPr/>
        </p:nvPicPr>
        <p:blipFill>
          <a:blip r:embed="rId3"/>
          <a:stretch>
            <a:fillRect/>
          </a:stretch>
        </p:blipFill>
        <p:spPr>
          <a:xfrm>
            <a:off x="7624800" y="144532"/>
            <a:ext cx="1140960" cy="572700"/>
          </a:xfrm>
          <a:prstGeom prst="rect">
            <a:avLst/>
          </a:prstGeom>
        </p:spPr>
      </p:pic>
      <p:pic>
        <p:nvPicPr>
          <p:cNvPr id="2050" name="Picture 2" descr="Moed om te kiezen voor een studie die bij je past - Studiekeuzekind">
            <a:extLst>
              <a:ext uri="{FF2B5EF4-FFF2-40B4-BE49-F238E27FC236}">
                <a16:creationId xmlns:a16="http://schemas.microsoft.com/office/drawing/2014/main" id="{FF3C3059-2EB5-5A26-AB86-563110A78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500" y="1198095"/>
            <a:ext cx="5109366" cy="3478877"/>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720B6E16-7D85-C083-EFC0-6AC31D7EFADB}"/>
              </a:ext>
            </a:extLst>
          </p:cNvPr>
          <p:cNvSpPr txBox="1"/>
          <p:nvPr/>
        </p:nvSpPr>
        <p:spPr>
          <a:xfrm>
            <a:off x="1060125" y="1271970"/>
            <a:ext cx="2225768" cy="326360"/>
          </a:xfrm>
          <a:prstGeom prst="rect">
            <a:avLst/>
          </a:prstGeom>
          <a:solidFill>
            <a:schemeClr val="bg1"/>
          </a:solidFill>
        </p:spPr>
        <p:txBody>
          <a:bodyPr wrap="square" rtlCol="0">
            <a:spAutoFit/>
          </a:bodyPr>
          <a:lstStyle/>
          <a:p>
            <a:endParaRPr lang="nl-NL" dirty="0"/>
          </a:p>
        </p:txBody>
      </p:sp>
      <p:sp>
        <p:nvSpPr>
          <p:cNvPr id="9" name="Tekstvak 8">
            <a:extLst>
              <a:ext uri="{FF2B5EF4-FFF2-40B4-BE49-F238E27FC236}">
                <a16:creationId xmlns:a16="http://schemas.microsoft.com/office/drawing/2014/main" id="{D84BF134-A544-AF97-35A7-AE4C4716FF24}"/>
              </a:ext>
            </a:extLst>
          </p:cNvPr>
          <p:cNvSpPr txBox="1"/>
          <p:nvPr/>
        </p:nvSpPr>
        <p:spPr>
          <a:xfrm>
            <a:off x="3867805" y="4327659"/>
            <a:ext cx="2225768" cy="326360"/>
          </a:xfrm>
          <a:prstGeom prst="rect">
            <a:avLst/>
          </a:prstGeom>
          <a:solidFill>
            <a:schemeClr val="bg1"/>
          </a:solidFill>
        </p:spPr>
        <p:txBody>
          <a:bodyPr wrap="square" rtlCol="0">
            <a:spAutoFit/>
          </a:bodyPr>
          <a:lstStyle/>
          <a:p>
            <a:endParaRPr lang="nl-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980CD-2293-C3B3-F031-B45A5D44C20E}"/>
              </a:ext>
            </a:extLst>
          </p:cNvPr>
          <p:cNvSpPr>
            <a:spLocks noGrp="1"/>
          </p:cNvSpPr>
          <p:nvPr>
            <p:ph type="title"/>
          </p:nvPr>
        </p:nvSpPr>
        <p:spPr>
          <a:xfrm>
            <a:off x="256478" y="543900"/>
            <a:ext cx="7886700" cy="994172"/>
          </a:xfrm>
        </p:spPr>
        <p:txBody>
          <a:bodyPr>
            <a:norm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2800" b="1" dirty="0"/>
              <a:t>Loopbaanoriëntatie- en begeleiding (LOB)</a:t>
            </a:r>
          </a:p>
        </p:txBody>
      </p:sp>
      <p:graphicFrame>
        <p:nvGraphicFramePr>
          <p:cNvPr id="5" name="Tijdelijke aanduiding voor inhoud 2">
            <a:extLst>
              <a:ext uri="{FF2B5EF4-FFF2-40B4-BE49-F238E27FC236}">
                <a16:creationId xmlns:a16="http://schemas.microsoft.com/office/drawing/2014/main" id="{90AD5CDF-6D69-4936-B62E-C2230DE633E7}"/>
              </a:ext>
            </a:extLst>
          </p:cNvPr>
          <p:cNvGraphicFramePr>
            <a:graphicFrameLocks noGrp="1"/>
          </p:cNvGraphicFramePr>
          <p:nvPr>
            <p:ph idx="1"/>
            <p:extLst>
              <p:ext uri="{D42A27DB-BD31-4B8C-83A1-F6EECF244321}">
                <p14:modId xmlns:p14="http://schemas.microsoft.com/office/powerpoint/2010/main" val="1875997623"/>
              </p:ext>
            </p:extLst>
          </p:nvPr>
        </p:nvGraphicFramePr>
        <p:xfrm>
          <a:off x="256478" y="951571"/>
          <a:ext cx="8631044" cy="3858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vak 3">
            <a:extLst>
              <a:ext uri="{FF2B5EF4-FFF2-40B4-BE49-F238E27FC236}">
                <a16:creationId xmlns:a16="http://schemas.microsoft.com/office/drawing/2014/main" id="{6A3C045A-8454-1D9D-2E6F-1BFEDB2DCEE8}"/>
              </a:ext>
            </a:extLst>
          </p:cNvPr>
          <p:cNvSpPr txBox="1"/>
          <p:nvPr/>
        </p:nvSpPr>
        <p:spPr>
          <a:xfrm>
            <a:off x="7096279" y="3118745"/>
            <a:ext cx="1649994" cy="646331"/>
          </a:xfrm>
          <a:prstGeom prst="rect">
            <a:avLst/>
          </a:prstGeom>
          <a:noFill/>
        </p:spPr>
        <p:txBody>
          <a:bodyPr wrap="square" rtlCol="0">
            <a:sp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lnSpc>
                <a:spcPct val="100000"/>
              </a:lnSpc>
            </a:pPr>
            <a:r>
              <a:rPr lang="en-US" sz="1200" dirty="0" err="1"/>
              <a:t>Decaan</a:t>
            </a:r>
            <a:endParaRPr lang="en-US" sz="1200" dirty="0"/>
          </a:p>
          <a:p>
            <a:pPr lvl="0" algn="ctr">
              <a:lnSpc>
                <a:spcPct val="100000"/>
              </a:lnSpc>
            </a:pPr>
            <a:r>
              <a:rPr lang="en-US" sz="1200" dirty="0" err="1"/>
              <a:t>Nieuwe</a:t>
            </a:r>
            <a:r>
              <a:rPr lang="en-US" sz="1200" dirty="0"/>
              <a:t> </a:t>
            </a:r>
            <a:r>
              <a:rPr lang="en-US" sz="1200" dirty="0" err="1"/>
              <a:t>vakken</a:t>
            </a:r>
            <a:endParaRPr lang="en-US" sz="1200" dirty="0"/>
          </a:p>
          <a:p>
            <a:pPr lvl="0" algn="ctr">
              <a:lnSpc>
                <a:spcPct val="100000"/>
              </a:lnSpc>
            </a:pPr>
            <a:r>
              <a:rPr lang="en-US" sz="1200" dirty="0"/>
              <a:t>Meet &amp; Greet</a:t>
            </a:r>
          </a:p>
        </p:txBody>
      </p:sp>
      <p:sp>
        <p:nvSpPr>
          <p:cNvPr id="3" name="Tekstvak 2">
            <a:extLst>
              <a:ext uri="{FF2B5EF4-FFF2-40B4-BE49-F238E27FC236}">
                <a16:creationId xmlns:a16="http://schemas.microsoft.com/office/drawing/2014/main" id="{A8DB2258-51D8-CD8F-2E5C-252774FBA98C}"/>
              </a:ext>
            </a:extLst>
          </p:cNvPr>
          <p:cNvSpPr txBox="1"/>
          <p:nvPr/>
        </p:nvSpPr>
        <p:spPr>
          <a:xfrm>
            <a:off x="5316713" y="3118745"/>
            <a:ext cx="1114708" cy="461665"/>
          </a:xfrm>
          <a:prstGeom prst="rect">
            <a:avLst/>
          </a:prstGeom>
          <a:noFill/>
        </p:spPr>
        <p:txBody>
          <a:bodyPr wrap="square" rtlCol="0">
            <a:sp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lnSpc>
                <a:spcPct val="100000"/>
              </a:lnSpc>
            </a:pPr>
            <a:r>
              <a:rPr lang="en-US" sz="1200" dirty="0"/>
              <a:t>+    +/-     -</a:t>
            </a:r>
          </a:p>
          <a:p>
            <a:pPr lvl="0" algn="ctr">
              <a:lnSpc>
                <a:spcPct val="100000"/>
              </a:lnSpc>
            </a:pPr>
            <a:r>
              <a:rPr lang="en-US" sz="1200" dirty="0"/>
              <a:t>16 </a:t>
            </a:r>
            <a:r>
              <a:rPr lang="en-US" sz="1200" dirty="0" err="1"/>
              <a:t>januari</a:t>
            </a:r>
            <a:endParaRPr lang="en-US" sz="1200" dirty="0"/>
          </a:p>
        </p:txBody>
      </p:sp>
      <p:pic>
        <p:nvPicPr>
          <p:cNvPr id="8" name="Afbeelding 7">
            <a:extLst>
              <a:ext uri="{FF2B5EF4-FFF2-40B4-BE49-F238E27FC236}">
                <a16:creationId xmlns:a16="http://schemas.microsoft.com/office/drawing/2014/main" id="{EE53C4D4-E83C-0048-5EE3-6C0A08B37A1B}"/>
              </a:ext>
            </a:extLst>
          </p:cNvPr>
          <p:cNvPicPr>
            <a:picLocks noChangeAspect="1"/>
          </p:cNvPicPr>
          <p:nvPr/>
        </p:nvPicPr>
        <p:blipFill>
          <a:blip r:embed="rId8"/>
          <a:stretch>
            <a:fillRect/>
          </a:stretch>
        </p:blipFill>
        <p:spPr>
          <a:xfrm>
            <a:off x="7624800" y="144532"/>
            <a:ext cx="1140960" cy="572700"/>
          </a:xfrm>
          <a:prstGeom prst="rect">
            <a:avLst/>
          </a:prstGeom>
        </p:spPr>
      </p:pic>
    </p:spTree>
    <p:extLst>
      <p:ext uri="{BB962C8B-B14F-4D97-AF65-F5344CB8AC3E}">
        <p14:creationId xmlns:p14="http://schemas.microsoft.com/office/powerpoint/2010/main" val="1421709888"/>
      </p:ext>
    </p:extLst>
  </p:cSld>
  <p:clrMapOvr>
    <a:masterClrMapping/>
  </p:clrMapOvr>
</p:sld>
</file>

<file path=ppt/theme/theme1.xml><?xml version="1.0" encoding="utf-8"?>
<a:theme xmlns:a="http://schemas.openxmlformats.org/drawingml/2006/main" name="Multipotentialite Resume by Slidesgo">
  <a:themeElements>
    <a:clrScheme name="Simple Light">
      <a:dk1>
        <a:srgbClr val="000000"/>
      </a:dk1>
      <a:lt1>
        <a:srgbClr val="FFFFFF"/>
      </a:lt1>
      <a:dk2>
        <a:srgbClr val="595959"/>
      </a:dk2>
      <a:lt2>
        <a:srgbClr val="FAFAFA"/>
      </a:lt2>
      <a:accent1>
        <a:srgbClr val="FFA5D9"/>
      </a:accent1>
      <a:accent2>
        <a:srgbClr val="7B4EA0"/>
      </a:accent2>
      <a:accent3>
        <a:srgbClr val="FAFAFA"/>
      </a:accent3>
      <a:accent4>
        <a:srgbClr val="FFFFFF"/>
      </a:accent4>
      <a:accent5>
        <a:srgbClr val="FFFFFF"/>
      </a:accent5>
      <a:accent6>
        <a:srgbClr val="FFFFFF"/>
      </a:accent6>
      <a:hlink>
        <a:srgbClr val="7B4EA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3131</Words>
  <Application>Microsoft Office PowerPoint</Application>
  <PresentationFormat>Diavoorstelling (16:9)</PresentationFormat>
  <Paragraphs>693</Paragraphs>
  <Slides>49</Slides>
  <Notes>38</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49</vt:i4>
      </vt:variant>
    </vt:vector>
  </HeadingPairs>
  <TitlesOfParts>
    <vt:vector size="60" baseType="lpstr">
      <vt:lpstr>Aptos</vt:lpstr>
      <vt:lpstr>Sarabun</vt:lpstr>
      <vt:lpstr>Sarabun Light</vt:lpstr>
      <vt:lpstr>Wingdings</vt:lpstr>
      <vt:lpstr>Symbol</vt:lpstr>
      <vt:lpstr>Tahoma</vt:lpstr>
      <vt:lpstr>Abadi</vt:lpstr>
      <vt:lpstr>Arial</vt:lpstr>
      <vt:lpstr>Aptos Display</vt:lpstr>
      <vt:lpstr>Multipotentialite Resume by Slidesgo</vt:lpstr>
      <vt:lpstr>Kantoorthema</vt:lpstr>
      <vt:lpstr>Welkom!</vt:lpstr>
      <vt:lpstr>01</vt:lpstr>
      <vt:lpstr>Afdelingsleider</vt:lpstr>
      <vt:lpstr>Nudge brief</vt:lpstr>
      <vt:lpstr>Bevorderingsnormen</vt:lpstr>
      <vt:lpstr>Loopbaanoriëntatie- en begeleiding (LOB) </vt:lpstr>
      <vt:lpstr>PowerPoint-presentatie</vt:lpstr>
      <vt:lpstr>Focus jaar 3: kijken naar jezelf</vt:lpstr>
      <vt:lpstr>Loopbaanoriëntatie- en begeleiding (LOB)</vt:lpstr>
      <vt:lpstr>PowerPoint-presentatie</vt:lpstr>
      <vt:lpstr>Profielkeuzeformulieren</vt:lpstr>
      <vt:lpstr>Gemeenschappelijk deel</vt:lpstr>
      <vt:lpstr>Het HAVO Profielkeuzeformulier  </vt:lpstr>
      <vt:lpstr>Cultuur en Maatschappij</vt:lpstr>
      <vt:lpstr>Economie en Maatschappij</vt:lpstr>
      <vt:lpstr>Natuur en Gezondheid</vt:lpstr>
      <vt:lpstr>Natuur en Techniek</vt:lpstr>
      <vt:lpstr>PowerPoint-presentatie</vt:lpstr>
      <vt:lpstr>Het VWO Profielkeuzeformulier</vt:lpstr>
      <vt:lpstr>Cultuur en Maatschappij</vt:lpstr>
      <vt:lpstr>Economie en Maatschappij</vt:lpstr>
      <vt:lpstr>Natuur en Gezondheid</vt:lpstr>
      <vt:lpstr>Natuur en Techniek</vt:lpstr>
      <vt:lpstr>Clustering</vt:lpstr>
      <vt:lpstr> </vt:lpstr>
      <vt:lpstr>Twee vakken uit hetzelfde cluster? </vt:lpstr>
      <vt:lpstr>Aanvullende voorwaarden</vt:lpstr>
      <vt:lpstr>Invullen profiel- en vakkenkeuze</vt:lpstr>
      <vt:lpstr>Van vak wisselen in jaar 4?</vt:lpstr>
      <vt:lpstr>TL- Havo overstap </vt:lpstr>
      <vt:lpstr>Programma voor onze overstappers </vt:lpstr>
      <vt:lpstr>Belangrijk om te weten</vt:lpstr>
      <vt:lpstr>Het vervolg </vt:lpstr>
      <vt:lpstr>Van 5 havo naar 5 vwo?</vt:lpstr>
      <vt:lpstr>Het MBO</vt:lpstr>
      <vt:lpstr>Doorstoomlijsten</vt:lpstr>
      <vt:lpstr>Jaaragenda </vt:lpstr>
      <vt:lpstr>Jaarplanning</vt:lpstr>
      <vt:lpstr>Meet &amp; Greet </vt:lpstr>
      <vt:lpstr>Onze bovenbouw leerlingen</vt:lpstr>
      <vt:lpstr>Onderwerpen</vt:lpstr>
      <vt:lpstr>Voorstelronde </vt:lpstr>
      <vt:lpstr>Profielen </vt:lpstr>
      <vt:lpstr>Het profielkeuzeproces </vt:lpstr>
      <vt:lpstr>De verschillende vakken </vt:lpstr>
      <vt:lpstr>De bovenbouw en extra activiteiten</vt:lpstr>
      <vt:lpstr>Slotvraag</vt:lpstr>
      <vt:lpstr>PowerPoint-presentatie</vt:lpstr>
      <vt:lpstr>Hartelijk dank voor uw komst!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Ertas, S.</dc:creator>
  <cp:lastModifiedBy>Middelkoop, D.</cp:lastModifiedBy>
  <cp:revision>14</cp:revision>
  <cp:lastPrinted>2023-12-13T11:25:10Z</cp:lastPrinted>
  <dcterms:modified xsi:type="dcterms:W3CDTF">2024-12-19T10:46:36Z</dcterms:modified>
</cp:coreProperties>
</file>